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0.xml.rels" ContentType="application/vnd.openxmlformats-package.relationships+xml"/>
  <Override PartName="/ppt/slideMasters/_rels/slideMaster19.xml.rels" ContentType="application/vnd.openxmlformats-package.relationships+xml"/>
  <Override PartName="/ppt/slideMasters/_rels/slideMaster9.xml.rels" ContentType="application/vnd.openxmlformats-package.relationships+xml"/>
  <Override PartName="/ppt/slideMasters/_rels/slideMaster23.xml.rels" ContentType="application/vnd.openxmlformats-package.relationships+xml"/>
  <Override PartName="/ppt/slideMasters/_rels/slideMaster17.xml.rels" ContentType="application/vnd.openxmlformats-package.relationships+xml"/>
  <Override PartName="/ppt/slideMasters/_rels/slideMaster7.xml.rels" ContentType="application/vnd.openxmlformats-package.relationships+xml"/>
  <Override PartName="/ppt/slideMasters/_rels/slideMaster21.xml.rels" ContentType="application/vnd.openxmlformats-package.relationships+xml"/>
  <Override PartName="/ppt/slideMasters/_rels/slideMaster24.xml.rels" ContentType="application/vnd.openxmlformats-package.relationships+xml"/>
  <Override PartName="/ppt/slideMasters/_rels/slideMaster18.xml.rels" ContentType="application/vnd.openxmlformats-package.relationships+xml"/>
  <Override PartName="/ppt/slideMasters/_rels/slideMaster8.xml.rels" ContentType="application/vnd.openxmlformats-package.relationships+xml"/>
  <Override PartName="/ppt/slideMasters/_rels/slideMaster22.xml.rels" ContentType="application/vnd.openxmlformats-package.relationships+xml"/>
  <Override PartName="/ppt/slideMasters/_rels/slideMaster25.xml.rels" ContentType="application/vnd.openxmlformats-package.relationships+xml"/>
  <Override PartName="/ppt/slideMasters/_rels/slideMaster1.xml.rels" ContentType="application/vnd.openxmlformats-package.relationships+xml"/>
  <Override PartName="/ppt/slideMasters/_rels/slideMaster10.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26.xml.rels" ContentType="application/vnd.openxmlformats-package.relationships+xml"/>
  <Override PartName="/ppt/slideMasters/_rels/slideMaster2.xml.rels" ContentType="application/vnd.openxmlformats-package.relationships+xml"/>
  <Override PartName="/ppt/slideMasters/_rels/slideMaster11.xml.rels" ContentType="application/vnd.openxmlformats-package.relationships+xml"/>
  <Override PartName="/ppt/slideMasters/_rels/slideMaster3.xml.rels" ContentType="application/vnd.openxmlformats-package.relationships+xml"/>
  <Override PartName="/ppt/slideMasters/_rels/slideMaster15.xml.rels" ContentType="application/vnd.openxmlformats-package.relationships+xml"/>
  <Override PartName="/ppt/slideMasters/_rels/slideMaster13.xml.rels" ContentType="application/vnd.openxmlformats-package.relationships+xml"/>
  <Override PartName="/ppt/slideMasters/_rels/slideMaster28.xml.rels" ContentType="application/vnd.openxmlformats-package.relationships+xml"/>
  <Override PartName="/ppt/slideMasters/_rels/slideMaster16.xml.rels" ContentType="application/vnd.openxmlformats-package.relationships+xml"/>
  <Override PartName="/ppt/slideMasters/_rels/slideMaster29.xml.rels" ContentType="application/vnd.openxmlformats-package.relationships+xml"/>
  <Override PartName="/ppt/slideMasters/_rels/slideMaster14.xml.rels" ContentType="application/vnd.openxmlformats-package.relationships+xml"/>
  <Override PartName="/ppt/slideMasters/_rels/slideMaster12.xml.rels" ContentType="application/vnd.openxmlformats-package.relationships+xml"/>
  <Override PartName="/ppt/slideMasters/_rels/slideMaster27.xml.rels" ContentType="application/vnd.openxmlformats-package.relationships+xml"/>
  <Override PartName="/ppt/slideMasters/slideMaster18.xml" ContentType="application/vnd.openxmlformats-officedocument.presentationml.slideMaster+xml"/>
  <Override PartName="/ppt/slideMasters/slideMaster20.xml" ContentType="application/vnd.openxmlformats-officedocument.presentationml.slideMaster+xml"/>
  <Override PartName="/ppt/slideMasters/slideMaster19.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17.xml" ContentType="application/vnd.openxmlformats-officedocument.presentationml.slideMaster+xml"/>
  <Override PartName="/ppt/slideMasters/slideMaster29.xml" ContentType="application/vnd.openxmlformats-officedocument.presentationml.slideMaster+xml"/>
  <Override PartName="/ppt/slideMasters/slideMaster16.xml" ContentType="application/vnd.openxmlformats-officedocument.presentationml.slideMaster+xml"/>
  <Override PartName="/ppt/slideMasters/slideMaster15.xml" ContentType="application/vnd.openxmlformats-officedocument.presentationml.slideMaster+xml"/>
  <Override PartName="/ppt/slideMasters/slideMaster14.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10.xml" ContentType="application/vnd.openxmlformats-officedocument.presentationml.slideMaster+xml"/>
  <Override PartName="/ppt/slideMasters/slideMaster4.xml" ContentType="application/vnd.openxmlformats-officedocument.presentationml.slideMaster+xml"/>
  <Override PartName="/ppt/slideMasters/slideMaster11.xml" ContentType="application/vnd.openxmlformats-officedocument.presentationml.slideMaster+xml"/>
  <Override PartName="/ppt/slideMasters/slideMaster5.xml" ContentType="application/vnd.openxmlformats-officedocument.presentationml.slideMaster+xml"/>
  <Override PartName="/ppt/slideMasters/slideMaster12.xml" ContentType="application/vnd.openxmlformats-officedocument.presentationml.slideMaster+xml"/>
  <Override PartName="/ppt/slideMasters/slideMaster6.xml" ContentType="application/vnd.openxmlformats-officedocument.presentationml.slideMaster+xml"/>
  <Override PartName="/ppt/slideMasters/slideMaster13.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theme/theme2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5.xml" ContentType="application/vnd.openxmlformats-officedocument.theme+xml"/>
  <Override PartName="/ppt/theme/theme24.xml" ContentType="application/vnd.openxmlformats-officedocument.theme+xml"/>
  <Override PartName="/ppt/theme/theme12.xml" ContentType="application/vnd.openxmlformats-officedocument.theme+xml"/>
  <Override PartName="/ppt/theme/theme6.xml" ContentType="application/vnd.openxmlformats-officedocument.theme+xml"/>
  <Override PartName="/ppt/theme/theme25.xml" ContentType="application/vnd.openxmlformats-officedocument.theme+xml"/>
  <Override PartName="/ppt/theme/theme13.xml" ContentType="application/vnd.openxmlformats-officedocument.theme+xml"/>
  <Override PartName="/ppt/theme/theme7.xml" ContentType="application/vnd.openxmlformats-officedocument.theme+xml"/>
  <Override PartName="/ppt/theme/theme26.xml" ContentType="application/vnd.openxmlformats-officedocument.theme+xml"/>
  <Override PartName="/ppt/theme/theme8.xml" ContentType="application/vnd.openxmlformats-officedocument.theme+xml"/>
  <Override PartName="/ppt/theme/theme27.xml" ContentType="application/vnd.openxmlformats-officedocument.theme+xml"/>
  <Override PartName="/ppt/theme/theme30.xml" ContentType="application/vnd.openxmlformats-officedocument.theme+xml"/>
  <Override PartName="/ppt/theme/theme9.xml" ContentType="application/vnd.openxmlformats-officedocument.theme+xml"/>
  <Override PartName="/ppt/theme/theme28.xml" ContentType="application/vnd.openxmlformats-officedocument.theme+xml"/>
  <Override PartName="/ppt/theme/theme23.xml" ContentType="application/vnd.openxmlformats-officedocument.theme+xml"/>
  <Override PartName="/ppt/theme/theme4.xml" ContentType="application/vnd.openxmlformats-officedocument.theme+xml"/>
  <Override PartName="/ppt/theme/theme22.xml" ContentType="application/vnd.openxmlformats-officedocument.theme+xml"/>
  <Override PartName="/ppt/theme/theme3.xml" ContentType="application/vnd.openxmlformats-officedocument.theme+xml"/>
  <Override PartName="/ppt/theme/theme19.xml" ContentType="application/vnd.openxmlformats-officedocument.theme+xml"/>
  <Override PartName="/ppt/theme/theme21.xml" ContentType="application/vnd.openxmlformats-officedocument.theme+xml"/>
  <Override PartName="/ppt/theme/theme2.xml" ContentType="application/vnd.openxmlformats-officedocument.theme+xml"/>
  <Override PartName="/ppt/theme/theme18.xml" ContentType="application/vnd.openxmlformats-officedocument.theme+xml"/>
  <Override PartName="/ppt/theme/theme20.xml" ContentType="application/vnd.openxmlformats-officedocument.theme+xml"/>
  <Override PartName="/ppt/theme/theme1.xml" ContentType="application/vnd.openxmlformats-officedocument.theme+xml"/>
  <Override PartName="/ppt/theme/theme17.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notesSlides/notesSlide29.xml" ContentType="application/vnd.openxmlformats-officedocument.presentationml.notesSlide+xml"/>
  <Override PartName="/ppt/notesSlides/notesSlide31.xml" ContentType="application/vnd.openxmlformats-officedocument.presentationml.notesSlide+xml"/>
  <Override PartName="/ppt/notesSlides/notesSlide28.xml" ContentType="application/vnd.openxmlformats-officedocument.presentationml.notesSlide+xml"/>
  <Override PartName="/ppt/notesSlides/notesSlide30.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5.xml" ContentType="application/vnd.openxmlformats-officedocument.presentationml.notesSlide+xml"/>
  <Override PartName="/ppt/notesSlides/notesSlide22.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44.xml" ContentType="application/vnd.openxmlformats-officedocument.presentationml.notesSlide+xml"/>
  <Override PartName="/ppt/notesSlides/notesSlide32.xml" ContentType="application/vnd.openxmlformats-officedocument.presentationml.notesSlide+xml"/>
  <Override PartName="/ppt/notesSlides/notesSlide43.xml" ContentType="application/vnd.openxmlformats-officedocument.presentationml.notesSlide+xml"/>
  <Override PartName="/ppt/notesSlides/notesSlide42.xml" ContentType="application/vnd.openxmlformats-officedocument.presentationml.notesSlide+xml"/>
  <Override PartName="/ppt/notesSlides/notesSlide41.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38.xml" ContentType="application/vnd.openxmlformats-officedocument.presentationml.notesSlide+xml"/>
  <Override PartName="/ppt/notesSlides/notesSlide37.xml" ContentType="application/vnd.openxmlformats-officedocument.presentationml.notesSlide+xml"/>
  <Override PartName="/ppt/notesSlides/notesSlide36.xml" ContentType="application/vnd.openxmlformats-officedocument.presentationml.notesSlide+xml"/>
  <Override PartName="/ppt/notesSlides/notesSlide35.xml" ContentType="application/vnd.openxmlformats-officedocument.presentationml.notesSlide+xml"/>
  <Override PartName="/ppt/notesSlides/_rels/notesSlide32.xml.rels" ContentType="application/vnd.openxmlformats-package.relationships+xml"/>
  <Override PartName="/ppt/notesSlides/_rels/notesSlide35.xml.rels" ContentType="application/vnd.openxmlformats-package.relationships+xml"/>
  <Override PartName="/ppt/notesSlides/_rels/notesSlide36.xml.rels" ContentType="application/vnd.openxmlformats-package.relationships+xml"/>
  <Override PartName="/ppt/notesSlides/_rels/notesSlide37.xml.rels" ContentType="application/vnd.openxmlformats-package.relationships+xml"/>
  <Override PartName="/ppt/notesSlides/_rels/notesSlide22.xml.rels" ContentType="application/vnd.openxmlformats-package.relationships+xml"/>
  <Override PartName="/ppt/notesSlides/_rels/notesSlide38.xml.rels" ContentType="application/vnd.openxmlformats-package.relationships+xml"/>
  <Override PartName="/ppt/notesSlides/_rels/notesSlide23.xml.rels" ContentType="application/vnd.openxmlformats-package.relationships+xml"/>
  <Override PartName="/ppt/notesSlides/_rels/notesSlide40.xml.rels" ContentType="application/vnd.openxmlformats-package.relationships+xml"/>
  <Override PartName="/ppt/notesSlides/_rels/notesSlide39.xml.rels" ContentType="application/vnd.openxmlformats-package.relationships+xml"/>
  <Override PartName="/ppt/notesSlides/_rels/notesSlide24.xml.rels" ContentType="application/vnd.openxmlformats-package.relationships+xml"/>
  <Override PartName="/ppt/notesSlides/_rels/notesSlide41.xml.rels" ContentType="application/vnd.openxmlformats-package.relationships+xml"/>
  <Override PartName="/ppt/notesSlides/_rels/notesSlide42.xml.rels" ContentType="application/vnd.openxmlformats-package.relationships+xml"/>
  <Override PartName="/ppt/notesSlides/_rels/notesSlide33.xml.rels" ContentType="application/vnd.openxmlformats-package.relationships+xml"/>
  <Override PartName="/ppt/notesSlides/_rels/notesSlide31.xml.rels" ContentType="application/vnd.openxmlformats-package.relationships+xml"/>
  <Override PartName="/ppt/notesSlides/_rels/notesSlide34.xml.rels" ContentType="application/vnd.openxmlformats-package.relationships+xml"/>
  <Override PartName="/ppt/notesSlides/_rels/notesSlide43.xml.rels" ContentType="application/vnd.openxmlformats-package.relationships+xml"/>
  <Override PartName="/ppt/notesSlides/_rels/notesSlide3.xml.rels" ContentType="application/vnd.openxmlformats-package.relationships+xml"/>
  <Override PartName="/ppt/notesSlides/_rels/notesSlide27.xml.rels" ContentType="application/vnd.openxmlformats-package.relationships+xml"/>
  <Override PartName="/ppt/notesSlides/_rels/notesSlide29.xml.rels" ContentType="application/vnd.openxmlformats-package.relationships+xml"/>
  <Override PartName="/ppt/notesSlides/_rels/notesSlide30.xml.rels" ContentType="application/vnd.openxmlformats-package.relationships+xml"/>
  <Override PartName="/ppt/notesSlides/_rels/notesSlide5.xml.rels" ContentType="application/vnd.openxmlformats-package.relationships+xml"/>
  <Override PartName="/ppt/notesSlides/_rels/notesSlide26.xml.rels" ContentType="application/vnd.openxmlformats-package.relationships+xml"/>
  <Override PartName="/ppt/notesSlides/_rels/notesSlide2.xml.rels" ContentType="application/vnd.openxmlformats-package.relationships+xml"/>
  <Override PartName="/ppt/notesSlides/_rels/notesSlide25.xml.rels" ContentType="application/vnd.openxmlformats-package.relationships+xml"/>
  <Override PartName="/ppt/notesSlides/_rels/notesSlide1.xml.rels" ContentType="application/vnd.openxmlformats-package.relationships+xml"/>
  <Override PartName="/ppt/notesSlides/_rels/notesSlide44.xml.rels" ContentType="application/vnd.openxmlformats-package.relationships+xml"/>
  <Override PartName="/ppt/notesSlides/_rels/notesSlide28.xml.rels" ContentType="application/vnd.openxmlformats-package.relationships+xml"/>
  <Override PartName="/ppt/notesSlides/_rels/notesSlide4.xml.rels" ContentType="application/vnd.openxmlformats-package.relationships+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_rels/presentation.xml.rels" ContentType="application/vnd.openxmlformats-package.relationships+xml"/>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0.png" ContentType="image/png"/>
  <Override PartName="/ppt/media/image39.png" ContentType="image/png"/>
  <Override PartName="/ppt/media/image9.png" ContentType="image/png"/>
  <Override PartName="/ppt/media/image86.png" ContentType="image/png"/>
  <Override PartName="/ppt/media/image13.png" ContentType="image/png"/>
  <Override PartName="/ppt/media/image1.png" ContentType="image/png"/>
  <Override PartName="/ppt/media/image38.png" ContentType="image/png"/>
  <Override PartName="/ppt/media/image8.png" ContentType="image/png"/>
  <Override PartName="/ppt/media/image85.png" ContentType="image/png"/>
  <Override PartName="/ppt/media/image49.png" ContentType="image/png"/>
  <Override PartName="/ppt/media/image100.png" ContentType="image/png"/>
  <Override PartName="/ppt/media/image12.png" ContentType="image/png"/>
  <Override PartName="/ppt/media/image37.png" ContentType="image/png"/>
  <Override PartName="/ppt/media/image7.png" ContentType="image/png"/>
  <Override PartName="/ppt/media/image19.png" ContentType="image/png"/>
  <Override PartName="/ppt/media/image84.png" ContentType="image/png"/>
  <Override PartName="/ppt/media/image48.png" ContentType="image/png"/>
  <Override PartName="/ppt/media/image11.png" ContentType="image/png"/>
  <Override PartName="/ppt/media/image108.png" ContentType="image/png"/>
  <Override PartName="/ppt/media/image36.png" ContentType="image/png"/>
  <Override PartName="/ppt/media/image6.png" ContentType="image/png"/>
  <Override PartName="/ppt/media/image18.png" ContentType="image/png"/>
  <Override PartName="/ppt/media/image83.png" ContentType="image/png"/>
  <Override PartName="/ppt/media/image29.png" ContentType="image/png"/>
  <Override PartName="/ppt/media/image94.png" ContentType="image/png"/>
  <Override PartName="/ppt/media/image47.png" ContentType="image/png"/>
  <Override PartName="/ppt/media/image10.png" ContentType="image/png"/>
  <Override PartName="/ppt/media/image107.png" ContentType="image/png"/>
  <Override PartName="/ppt/media/image35.png" ContentType="image/png"/>
  <Override PartName="/ppt/media/image5.png" ContentType="image/png"/>
  <Override PartName="/ppt/media/image17.png" ContentType="image/png"/>
  <Override PartName="/ppt/media/image82.png" ContentType="image/png"/>
  <Override PartName="/ppt/media/image28.png" ContentType="image/png"/>
  <Override PartName="/ppt/media/image93.png" ContentType="image/png"/>
  <Override PartName="/ppt/media/image34.png" ContentType="image/png"/>
  <Override PartName="/ppt/media/image65.png" ContentType="image/png"/>
  <Override PartName="/ppt/media/image66.png" ContentType="image/png"/>
  <Override PartName="/ppt/media/image67.png" ContentType="image/png"/>
  <Override PartName="/ppt/media/image68.png" ContentType="image/png"/>
  <Override PartName="/ppt/media/image31.png" ContentType="image/png"/>
  <Override PartName="/ppt/media/image70.png" ContentType="image/png"/>
  <Override PartName="/ppt/media/image69.png" ContentType="image/png"/>
  <Override PartName="/ppt/media/image32.png" ContentType="image/png"/>
  <Override PartName="/ppt/media/image71.png" ContentType="image/png"/>
  <Override PartName="/ppt/media/image72.png" ContentType="image/png"/>
  <Override PartName="/ppt/media/image73.png" ContentType="image/png"/>
  <Override PartName="/ppt/media/image74.png" ContentType="image/png"/>
  <Override PartName="/ppt/media/image75.png" ContentType="image/png"/>
  <Override PartName="/ppt/media/image76.png" ContentType="image/png"/>
  <Override PartName="/ppt/media/image77.png" ContentType="image/png"/>
  <Override PartName="/ppt/media/image78.png" ContentType="image/png"/>
  <Override PartName="/ppt/media/image87.png" ContentType="image/png"/>
  <Override PartName="/ppt/media/image106.png" ContentType="image/png"/>
  <Override PartName="/ppt/media/image99.png" ContentType="image/png"/>
  <Override PartName="/ppt/media/image62.png" ContentType="image/png"/>
  <Override PartName="/ppt/media/image105.png" ContentType="image/png"/>
  <Override PartName="/ppt/media/image98.png" ContentType="image/png"/>
  <Override PartName="/ppt/media/image61.png" ContentType="image/png"/>
  <Override PartName="/ppt/media/image104.png" ContentType="image/png"/>
  <Override PartName="/ppt/media/image97.png" ContentType="image/png"/>
  <Override PartName="/ppt/media/image60.png" ContentType="image/png"/>
  <Override PartName="/ppt/media/image103.png" ContentType="image/png"/>
  <Override PartName="/ppt/media/image96.png" ContentType="image/png"/>
  <Override PartName="/ppt/media/image89.png" ContentType="image/png"/>
  <Override PartName="/ppt/media/image102.png" ContentType="image/png"/>
  <Override PartName="/ppt/media/image95.png" ContentType="image/png"/>
  <Override PartName="/ppt/media/image88.png" ContentType="image/png"/>
  <Override PartName="/ppt/media/image79.png" ContentType="image/png"/>
  <Override PartName="/ppt/media/image101.png" ContentType="image/png"/>
  <Override PartName="/ppt/media/image64.png" ContentType="image/png"/>
  <Override PartName="/ppt/media/image63.png" ContentType="image/png"/>
  <Override PartName="/ppt/media/image23.png" ContentType="image/png"/>
  <Override PartName="/ppt/media/image22.png" ContentType="image/png"/>
  <Override PartName="/ppt/media/image59.png" ContentType="image/png"/>
  <Override PartName="/ppt/media/image21.png" ContentType="image/png"/>
  <Override PartName="/ppt/media/image58.png" ContentType="image/png"/>
  <Override PartName="/ppt/media/image20.png" ContentType="image/png"/>
  <Override PartName="/ppt/media/image57.png" ContentType="image/png"/>
  <Override PartName="/ppt/media/image24.png" ContentType="image/png"/>
  <Override PartName="/ppt/media/image90.png" ContentType="image/png"/>
  <Override PartName="/ppt/media/image25.png" ContentType="image/png"/>
  <Override PartName="/ppt/media/image2.png" ContentType="image/png"/>
  <Override PartName="/ppt/media/image14.png" ContentType="image/png"/>
  <Override PartName="/ppt/media/image91.png" ContentType="image/png"/>
  <Override PartName="/ppt/media/image26.png" ContentType="image/png"/>
  <Override PartName="/ppt/media/image15.png" ContentType="image/png"/>
  <Override PartName="/ppt/media/image80.png" ContentType="image/png"/>
  <Override PartName="/ppt/media/image3.png" ContentType="image/png"/>
  <Override PartName="/ppt/media/image33.png" ContentType="image/png"/>
  <Override PartName="/ppt/media/image92.png" ContentType="image/png"/>
  <Override PartName="/ppt/media/image27.png" ContentType="image/png"/>
  <Override PartName="/ppt/media/image16.png" ContentType="image/png"/>
  <Override PartName="/ppt/media/image81.png" ContentType="image/png"/>
  <Override PartName="/ppt/media/image4.png" ContentType="image/png"/>
  <Override PartName="/ppt/slideLayouts/_rels/slideLayout153.xml.rels" ContentType="application/vnd.openxmlformats-package.relationships+xml"/>
  <Override PartName="/ppt/slideLayouts/_rels/slideLayout152.xml.rels" ContentType="application/vnd.openxmlformats-package.relationships+xml"/>
  <Override PartName="/ppt/slideLayouts/_rels/slideLayout151.xml.rels" ContentType="application/vnd.openxmlformats-package.relationships+xml"/>
  <Override PartName="/ppt/slideLayouts/_rels/slideLayout150.xml.rels" ContentType="application/vnd.openxmlformats-package.relationships+xml"/>
  <Override PartName="/ppt/slideLayouts/_rels/slideLayout324.xml.rels" ContentType="application/vnd.openxmlformats-package.relationships+xml"/>
  <Override PartName="/ppt/slideLayouts/_rels/slideLayout319.xml.rels" ContentType="application/vnd.openxmlformats-package.relationships+xml"/>
  <Override PartName="/ppt/slideLayouts/_rels/slideLayout298.xml.rels" ContentType="application/vnd.openxmlformats-package.relationships+xml"/>
  <Override PartName="/ppt/slideLayouts/_rels/slideLayout323.xml.rels" ContentType="application/vnd.openxmlformats-package.relationships+xml"/>
  <Override PartName="/ppt/slideLayouts/_rels/slideLayout318.xml.rels" ContentType="application/vnd.openxmlformats-package.relationships+xml"/>
  <Override PartName="/ppt/slideLayouts/_rels/slideLayout297.xml.rels" ContentType="application/vnd.openxmlformats-package.relationships+xml"/>
  <Override PartName="/ppt/slideLayouts/_rels/slideLayout143.xml.rels" ContentType="application/vnd.openxmlformats-package.relationships+xml"/>
  <Override PartName="/ppt/slideLayouts/_rels/slideLayout142.xml.rels" ContentType="application/vnd.openxmlformats-package.relationships+xml"/>
  <Override PartName="/ppt/slideLayouts/_rels/slideLayout141.xml.rels" ContentType="application/vnd.openxmlformats-package.relationships+xml"/>
  <Override PartName="/ppt/slideLayouts/_rels/slideLayout140.xml.rels" ContentType="application/vnd.openxmlformats-package.relationships+xml"/>
  <Override PartName="/ppt/slideLayouts/_rels/slideLayout314.xml.rels" ContentType="application/vnd.openxmlformats-package.relationships+xml"/>
  <Override PartName="/ppt/slideLayouts/_rels/slideLayout288.xml.rels" ContentType="application/vnd.openxmlformats-package.relationships+xml"/>
  <Override PartName="/ppt/slideLayouts/_rels/slideLayout293.xml.rels" ContentType="application/vnd.openxmlformats-package.relationships+xml"/>
  <Override PartName="/ppt/slideLayouts/_rels/slideLayout313.xml.rels" ContentType="application/vnd.openxmlformats-package.relationships+xml"/>
  <Override PartName="/ppt/slideLayouts/_rels/slideLayout292.xml.rels" ContentType="application/vnd.openxmlformats-package.relationships+xml"/>
  <Override PartName="/ppt/slideLayouts/_rels/slideLayout308.xml.rels" ContentType="application/vnd.openxmlformats-package.relationships+xml"/>
  <Override PartName="/ppt/slideLayouts/_rels/slideLayout287.xml.rels" ContentType="application/vnd.openxmlformats-package.relationships+xml"/>
  <Override PartName="/ppt/slideLayouts/_rels/slideLayout312.xml.rels" ContentType="application/vnd.openxmlformats-package.relationships+xml"/>
  <Override PartName="/ppt/slideLayouts/_rels/slideLayout291.xml.rels" ContentType="application/vnd.openxmlformats-package.relationships+xml"/>
  <Override PartName="/ppt/slideLayouts/_rels/slideLayout286.xml.rels" ContentType="application/vnd.openxmlformats-package.relationships+xml"/>
  <Override PartName="/ppt/slideLayouts/_rels/slideLayout307.xml.rels" ContentType="application/vnd.openxmlformats-package.relationships+xml"/>
  <Override PartName="/ppt/slideLayouts/_rels/slideLayout283.xml.rels" ContentType="application/vnd.openxmlformats-package.relationships+xml"/>
  <Override PartName="/ppt/slideLayouts/_rels/slideLayout304.xml.rels" ContentType="application/vnd.openxmlformats-package.relationships+xml"/>
  <Override PartName="/ppt/slideLayouts/_rels/slideLayout136.xml.rels" ContentType="application/vnd.openxmlformats-package.relationships+xml"/>
  <Override PartName="/ppt/slideLayouts/_rels/slideLayout20.xml.rels" ContentType="application/vnd.openxmlformats-package.relationships+xml"/>
  <Override PartName="/ppt/slideLayouts/_rels/slideLayout280.xml.rels" ContentType="application/vnd.openxmlformats-package.relationships+xml"/>
  <Override PartName="/ppt/slideLayouts/_rels/slideLayout301.xml.rels" ContentType="application/vnd.openxmlformats-package.relationships+xml"/>
  <Override PartName="/ppt/slideLayouts/_rels/slideLayout275.xml.rels" ContentType="application/vnd.openxmlformats-package.relationships+xml"/>
  <Override PartName="/ppt/slideLayouts/_rels/slideLayout133.xml.rels" ContentType="application/vnd.openxmlformats-package.relationships+xml"/>
  <Override PartName="/ppt/slideLayouts/_rels/slideLayout128.xml.rels" ContentType="application/vnd.openxmlformats-package.relationships+xml"/>
  <Override PartName="/ppt/slideLayouts/_rels/slideLayout132.xml.rels" ContentType="application/vnd.openxmlformats-package.relationships+xml"/>
  <Override PartName="/ppt/slideLayouts/_rels/slideLayout127.xml.rels" ContentType="application/vnd.openxmlformats-package.relationships+xml"/>
  <Override PartName="/ppt/slideLayouts/_rels/slideLayout130.xml.rels" ContentType="application/vnd.openxmlformats-package.relationships+xml"/>
  <Override PartName="/ppt/slideLayouts/_rels/slideLayout148.xml.rels" ContentType="application/vnd.openxmlformats-package.relationships+xml"/>
  <Override PartName="/ppt/slideLayouts/_rels/slideLayout303.xml.rels" ContentType="application/vnd.openxmlformats-package.relationships+xml"/>
  <Override PartName="/ppt/slideLayouts/_rels/slideLayout149.xml.rels" ContentType="application/vnd.openxmlformats-package.relationships+xml"/>
  <Override PartName="/ppt/slideLayouts/_rels/slideLayout33.xml.rels" ContentType="application/vnd.openxmlformats-package.relationships+xml"/>
  <Override PartName="/ppt/slideLayouts/_rels/slideLayout201.xml.rels" ContentType="application/vnd.openxmlformats-package.relationships+xml"/>
  <Override PartName="/ppt/slideLayouts/_rels/slideLayout175.xml.rels" ContentType="application/vnd.openxmlformats-package.relationships+xml"/>
  <Override PartName="/ppt/slideLayouts/_rels/slideLayout51.xml.rels" ContentType="application/vnd.openxmlformats-package.relationships+xml"/>
  <Override PartName="/ppt/slideLayouts/_rels/slideLayout154.xml.rels" ContentType="application/vnd.openxmlformats-package.relationships+xml"/>
  <Override PartName="/ppt/slideLayouts/_rels/slideLayout50.xml.rels" ContentType="application/vnd.openxmlformats-package.relationships+xml"/>
  <Override PartName="/ppt/slideLayouts/_rels/slideLayout290.xml.rels" ContentType="application/vnd.openxmlformats-package.relationships+xml"/>
  <Override PartName="/ppt/slideLayouts/_rels/slideLayout285.xml.rels" ContentType="application/vnd.openxmlformats-package.relationships+xml"/>
  <Override PartName="/ppt/slideLayouts/_rels/slideLayout306.xml.rels" ContentType="application/vnd.openxmlformats-package.relationships+xml"/>
  <Override PartName="/ppt/slideLayouts/_rels/slideLayout311.xml.rels" ContentType="application/vnd.openxmlformats-package.relationships+xml"/>
  <Override PartName="/ppt/slideLayouts/_rels/slideLayout246.xml.rels" ContentType="application/vnd.openxmlformats-package.relationships+xml"/>
  <Override PartName="/ppt/slideLayouts/_rels/slideLayout251.xml.rels" ContentType="application/vnd.openxmlformats-package.relationships+xml"/>
  <Override PartName="/ppt/slideLayouts/_rels/slideLayout109.xml.rels" ContentType="application/vnd.openxmlformats-package.relationships+xml"/>
  <Override PartName="/ppt/slideLayouts/_rels/slideLayout192.xml.rels" ContentType="application/vnd.openxmlformats-package.relationships+xml"/>
  <Override PartName="/ppt/slideLayouts/_rels/slideLayout213.xml.rels" ContentType="application/vnd.openxmlformats-package.relationships+xml"/>
  <Override PartName="/ppt/slideLayouts/_rels/slideLayout144.xml.rels" ContentType="application/vnd.openxmlformats-package.relationships+xml"/>
  <Override PartName="/ppt/slideLayouts/_rels/slideLayout139.xml.rels" ContentType="application/vnd.openxmlformats-package.relationships+xml"/>
  <Override PartName="/ppt/slideLayouts/_rels/slideLayout247.xml.rels" ContentType="application/vnd.openxmlformats-package.relationships+xml"/>
  <Override PartName="/ppt/slideLayouts/_rels/slideLayout252.xml.rels" ContentType="application/vnd.openxmlformats-package.relationships+xml"/>
  <Override PartName="/ppt/slideLayouts/_rels/slideLayout40.xml.rels" ContentType="application/vnd.openxmlformats-package.relationships+xml"/>
  <Override PartName="/ppt/slideLayouts/_rels/slideLayout35.xml.rels" ContentType="application/vnd.openxmlformats-package.relationships+xml"/>
  <Override PartName="/ppt/slideLayouts/_rels/slideLayout39.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82.xml.rels" ContentType="application/vnd.openxmlformats-package.relationships+xml"/>
  <Override PartName="/ppt/slideLayouts/_rels/slideLayout13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81.xml.rels" ContentType="application/vnd.openxmlformats-package.relationships+xml"/>
  <Override PartName="/ppt/slideLayouts/_rels/slideLayout276.xml.rels" ContentType="application/vnd.openxmlformats-package.relationships+xml"/>
  <Override PartName="/ppt/slideLayouts/_rels/slideLayout134.xml.rels" ContentType="application/vnd.openxmlformats-package.relationships+xml"/>
  <Override PartName="/ppt/slideLayouts/_rels/slideLayout129.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183.xml.rels" ContentType="application/vnd.openxmlformats-package.relationships+xml"/>
  <Override PartName="/ppt/slideLayouts/_rels/slideLayout204.xml.rels" ContentType="application/vnd.openxmlformats-package.relationships+xml"/>
  <Override PartName="/ppt/slideLayouts/_rels/slideLayout178.xml.rels" ContentType="application/vnd.openxmlformats-package.relationships+xml"/>
  <Override PartName="/ppt/slideLayouts/_rels/slideLayout264.xml.rels" ContentType="application/vnd.openxmlformats-package.relationships+xml"/>
  <Override PartName="/ppt/slideLayouts/_rels/slideLayout259.xml.rels" ContentType="application/vnd.openxmlformats-package.relationships+xml"/>
  <Override PartName="/ppt/slideLayouts/_rels/slideLayout147.xml.rels" ContentType="application/vnd.openxmlformats-package.relationships+xml"/>
  <Override PartName="/ppt/slideLayouts/_rels/slideLayout302.xml.rels" ContentType="application/vnd.openxmlformats-package.relationships+xml"/>
  <Override PartName="/ppt/slideLayouts/_rels/slideLayout146.xml.rels" ContentType="application/vnd.openxmlformats-package.relationships+xml"/>
  <Override PartName="/ppt/slideLayouts/_rels/slideLayout250.xml.rels" ContentType="application/vnd.openxmlformats-package.relationships+xml"/>
  <Override PartName="/ppt/slideLayouts/_rels/slideLayout193.xml.rels" ContentType="application/vnd.openxmlformats-package.relationships+xml"/>
  <Override PartName="/ppt/slideLayouts/_rels/slideLayout115.xml.rels" ContentType="application/vnd.openxmlformats-package.relationships+xml"/>
  <Override PartName="/ppt/slideLayouts/_rels/slideLayout120.xml.rels" ContentType="application/vnd.openxmlformats-package.relationships+xml"/>
  <Override PartName="/ppt/slideLayouts/_rels/slideLayout11.xml.rels" ContentType="application/vnd.openxmlformats-package.relationships+xml"/>
  <Override PartName="/ppt/slideLayouts/_rels/slideLayout262.xml.rels" ContentType="application/vnd.openxmlformats-package.relationships+xml"/>
  <Override PartName="/ppt/slideLayouts/_rels/slideLayout158.xml.rels" ContentType="application/vnd.openxmlformats-package.relationships+xml"/>
  <Override PartName="/ppt/slideLayouts/_rels/slideLayout145.xml.rels" ContentType="application/vnd.openxmlformats-package.relationships+xml"/>
  <Override PartName="/ppt/slideLayouts/_rels/slideLayout113.xml.rels" ContentType="application/vnd.openxmlformats-package.relationships+xml"/>
  <Override PartName="/ppt/slideLayouts/_rels/slideLayout29.xml.rels" ContentType="application/vnd.openxmlformats-package.relationships+xml"/>
  <Override PartName="/ppt/slideLayouts/_rels/slideLayout3.xml.rels" ContentType="application/vnd.openxmlformats-package.relationships+xml"/>
  <Override PartName="/ppt/slideLayouts/_rels/slideLayout346.xml.rels" ContentType="application/vnd.openxmlformats-package.relationships+xml"/>
  <Override PartName="/ppt/slideLayouts/_rels/slideLayout87.xml.rels" ContentType="application/vnd.openxmlformats-package.relationships+xml"/>
  <Override PartName="/ppt/slideLayouts/_rels/slideLayout92.xml.rels" ContentType="application/vnd.openxmlformats-package.relationships+xml"/>
  <Override PartName="/ppt/slideLayouts/_rels/slideLayout48.xml.rels" ContentType="application/vnd.openxmlformats-package.relationships+xml"/>
  <Override PartName="/ppt/slideLayouts/_rels/slideLayout53.xml.rels" ContentType="application/vnd.openxmlformats-package.relationships+xml"/>
  <Override PartName="/ppt/slideLayouts/_rels/slideLayout18.xml.rels" ContentType="application/vnd.openxmlformats-package.relationships+xml"/>
  <Override PartName="/ppt/slideLayouts/_rels/slideLayout269.xml.rels" ContentType="application/vnd.openxmlformats-package.relationships+xml"/>
  <Override PartName="/ppt/slideLayouts/_rels/slideLayout96.xml.rels" ContentType="application/vnd.openxmlformats-package.relationships+xml"/>
  <Override PartName="/ppt/slideLayouts/_rels/slideLayout208.xml.rels" ContentType="application/vnd.openxmlformats-package.relationships+xml"/>
  <Override PartName="/ppt/slideLayouts/_rels/slideLayout279.xml.rels" ContentType="application/vnd.openxmlformats-package.relationships+xml"/>
  <Override PartName="/ppt/slideLayouts/_rels/slideLayout28.xml.rels" ContentType="application/vnd.openxmlformats-package.relationships+xml"/>
  <Override PartName="/ppt/slideLayouts/_rels/slideLayout2.xml.rels" ContentType="application/vnd.openxmlformats-package.relationships+xml"/>
  <Override PartName="/ppt/slideLayouts/_rels/slideLayout104.xml.rels" ContentType="application/vnd.openxmlformats-package.relationships+xml"/>
  <Override PartName="/ppt/slideLayouts/_rels/slideLayout260.xml.rels" ContentType="application/vnd.openxmlformats-package.relationships+xml"/>
  <Override PartName="/ppt/slideLayouts/_rels/slideLayout156.xml.rels" ContentType="application/vnd.openxmlformats-package.relationships+xml"/>
  <Override PartName="/ppt/slideLayouts/_rels/slideLayout345.xml.rels" ContentType="application/vnd.openxmlformats-package.relationships+xml"/>
  <Override PartName="/ppt/slideLayouts/_rels/slideLayout278.xml.rels" ContentType="application/vnd.openxmlformats-package.relationships+xml"/>
  <Override PartName="/ppt/slideLayouts/_rels/slideLayout27.xml.rels" ContentType="application/vnd.openxmlformats-package.relationships+xml"/>
  <Override PartName="/ppt/slideLayouts/_rels/slideLayout86.xml.rels" ContentType="application/vnd.openxmlformats-package.relationships+xml"/>
  <Override PartName="/ppt/slideLayouts/_rels/slideLayout91.xml.rels" ContentType="application/vnd.openxmlformats-package.relationships+xml"/>
  <Override PartName="/ppt/slideLayouts/_rels/slideLayout52.xml.rels" ContentType="application/vnd.openxmlformats-package.relationships+xml"/>
  <Override PartName="/ppt/slideLayouts/_rels/slideLayout47.xml.rels" ContentType="application/vnd.openxmlformats-package.relationships+xml"/>
  <Override PartName="/ppt/slideLayouts/_rels/slideLayout103.xml.rels" ContentType="application/vnd.openxmlformats-package.relationships+xml"/>
  <Override PartName="/ppt/slideLayouts/_rels/slideLayout46.xml.rels" ContentType="application/vnd.openxmlformats-package.relationships+xml"/>
  <Override PartName="/ppt/slideLayouts/_rels/slideLayout95.xml.rels" ContentType="application/vnd.openxmlformats-package.relationships+xml"/>
  <Override PartName="/ppt/slideLayouts/_rels/slideLayout207.xml.rels" ContentType="application/vnd.openxmlformats-package.relationships+xml"/>
  <Override PartName="/ppt/slideLayouts/_rels/slideLayout242.xml.rels" ContentType="application/vnd.openxmlformats-package.relationships+xml"/>
  <Override PartName="/ppt/slideLayouts/_rels/slideLayout237.xml.rels" ContentType="application/vnd.openxmlformats-package.relationships+xml"/>
  <Override PartName="/ppt/slideLayouts/_rels/slideLayout231.xml.rels" ContentType="application/vnd.openxmlformats-package.relationships+xml"/>
  <Override PartName="/ppt/slideLayouts/_rels/slideLayout258.xml.rels" ContentType="application/vnd.openxmlformats-package.relationships+xml"/>
  <Override PartName="/ppt/slideLayouts/_rels/slideLayout90.xml.rels" ContentType="application/vnd.openxmlformats-package.relationships+xml"/>
  <Override PartName="/ppt/slideLayouts/_rels/slideLayout85.xml.rels" ContentType="application/vnd.openxmlformats-package.relationships+xml"/>
  <Override PartName="/ppt/slideLayouts/_rels/slideLayout344.xml.rels" ContentType="application/vnd.openxmlformats-package.relationships+xml"/>
  <Override PartName="/ppt/slideLayouts/_rels/slideLayout241.xml.rels" ContentType="application/vnd.openxmlformats-package.relationships+xml"/>
  <Override PartName="/ppt/slideLayouts/_rels/slideLayout236.xml.rels" ContentType="application/vnd.openxmlformats-package.relationships+xml"/>
  <Override PartName="/ppt/slideLayouts/_rels/slideLayout268.xml.rels" ContentType="application/vnd.openxmlformats-package.relationships+xml"/>
  <Override PartName="/ppt/slideLayouts/_rels/slideLayout17.xml.rels" ContentType="application/vnd.openxmlformats-package.relationships+xml"/>
  <Override PartName="/ppt/slideLayouts/_rels/slideLayout337.xml.rels" ContentType="application/vnd.openxmlformats-package.relationships+xml"/>
  <Override PartName="/ppt/slideLayouts/_rels/slideLayout78.xml.rels" ContentType="application/vnd.openxmlformats-package.relationships+xml"/>
  <Override PartName="/ppt/slideLayouts/_rels/slideLayout336.xml.rels" ContentType="application/vnd.openxmlformats-package.relationships+xml"/>
  <Override PartName="/ppt/slideLayouts/_rels/slideLayout77.xml.rels" ContentType="application/vnd.openxmlformats-package.relationships+xml"/>
  <Override PartName="/ppt/slideLayouts/_rels/slideLayout210.xml.rels" ContentType="application/vnd.openxmlformats-package.relationships+xml"/>
  <Override PartName="/ppt/slideLayouts/_rels/slideLayout106.xml.rels" ContentType="application/vnd.openxmlformats-package.relationships+xml"/>
  <Override PartName="/ppt/slideLayouts/_rels/slideLayout97.xml.rels" ContentType="application/vnd.openxmlformats-package.relationships+xml"/>
  <Override PartName="/ppt/slideLayouts/_rels/slideLayout75.xml.rels" ContentType="application/vnd.openxmlformats-package.relationships+xml"/>
  <Override PartName="/ppt/slideLayouts/_rels/slideLayout80.xml.rels" ContentType="application/vnd.openxmlformats-package.relationships+xml"/>
  <Override PartName="/ppt/slideLayouts/_rels/slideLayout41.xml.rels" ContentType="application/vnd.openxmlformats-package.relationships+xml"/>
  <Override PartName="/ppt/slideLayouts/_rels/slideLayout36.xml.rels" ContentType="application/vnd.openxmlformats-package.relationships+xml"/>
  <Override PartName="/ppt/slideLayouts/_rels/slideLayout222.xml.rels" ContentType="application/vnd.openxmlformats-package.relationships+xml"/>
  <Override PartName="/ppt/slideLayouts/_rels/slideLayout338.xml.rels" ContentType="application/vnd.openxmlformats-package.relationships+xml"/>
  <Override PartName="/ppt/slideLayouts/_rels/slideLayout79.xml.rels" ContentType="application/vnd.openxmlformats-package.relationships+xml"/>
  <Override PartName="/ppt/slideLayouts/_rels/slideLayout226.xml.rels" ContentType="application/vnd.openxmlformats-package.relationships+xml"/>
  <Override PartName="/ppt/slideLayouts/_rels/slideLayout330.xml.rels" ContentType="application/vnd.openxmlformats-package.relationships+xml"/>
  <Override PartName="/ppt/slideLayouts/_rels/slideLayout326.xml.rels" ContentType="application/vnd.openxmlformats-package.relationships+xml"/>
  <Override PartName="/ppt/slideLayouts/_rels/slideLayout67.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267.xml.rels" ContentType="application/vnd.openxmlformats-package.relationships+xml"/>
  <Override PartName="/ppt/slideLayouts/_rels/slideLayout199.xml.rels" ContentType="application/vnd.openxmlformats-package.relationships+xml"/>
  <Override PartName="/ppt/slideLayouts/_rels/slideLayout83.xml.rels" ContentType="application/vnd.openxmlformats-package.relationships+xml"/>
  <Override PartName="/ppt/slideLayouts/_rels/slideLayout342.xml.rels" ContentType="application/vnd.openxmlformats-package.relationships+xml"/>
  <Override PartName="/ppt/slideLayouts/_rels/slideLayout71.xml.rels" ContentType="application/vnd.openxmlformats-package.relationships+xml"/>
  <Override PartName="/ppt/slideLayouts/_rels/slideLayout187.xml.rels" ContentType="application/vnd.openxmlformats-package.relationships+xml"/>
  <Override PartName="/ppt/slideLayouts/_rels/slideLayout196.xml.rels" ContentType="application/vnd.openxmlformats-package.relationships+xml"/>
  <Override PartName="/ppt/slideLayouts/_rels/slideLayout217.xml.rels" ContentType="application/vnd.openxmlformats-package.relationships+xml"/>
  <Override PartName="/ppt/slideLayouts/_rels/slideLayout221.xml.rels" ContentType="application/vnd.openxmlformats-package.relationships+xml"/>
  <Override PartName="/ppt/slideLayouts/_rels/slideLayout74.xml.rels" ContentType="application/vnd.openxmlformats-package.relationships+xml"/>
  <Override PartName="/ppt/slideLayouts/_rels/slideLayout44.xml.rels" ContentType="application/vnd.openxmlformats-package.relationships+xml"/>
  <Override PartName="/ppt/slideLayouts/_rels/slideLayout256.xml.rels" ContentType="application/vnd.openxmlformats-package.relationships+xml"/>
  <Override PartName="/ppt/slideLayouts/_rels/slideLayout55.xml.rels" ContentType="application/vnd.openxmlformats-package.relationships+xml"/>
  <Override PartName="/ppt/slideLayouts/_rels/slideLayout62.xml.rels" ContentType="application/vnd.openxmlformats-package.relationships+xml"/>
  <Override PartName="/ppt/slideLayouts/_rels/slideLayout68.xml.rels" ContentType="application/vnd.openxmlformats-package.relationships+xml"/>
  <Override PartName="/ppt/slideLayouts/_rels/slideLayout327.xml.rels" ContentType="application/vnd.openxmlformats-package.relationships+xml"/>
  <Override PartName="/ppt/slideLayouts/_rels/slideLayout63.xml.rels" ContentType="application/vnd.openxmlformats-package.relationships+xml"/>
  <Override PartName="/ppt/slideLayouts/_rels/slideLayout266.xml.rels" ContentType="application/vnd.openxmlformats-package.relationships+xml"/>
  <Override PartName="/ppt/slideLayouts/_rels/slideLayout15.xml.rels" ContentType="application/vnd.openxmlformats-package.relationships+xml"/>
  <Override PartName="/ppt/slideLayouts/_rels/slideLayout69.xml.rels" ContentType="application/vnd.openxmlformats-package.relationships+xml"/>
  <Override PartName="/ppt/slideLayouts/_rels/slideLayout328.xml.rels" ContentType="application/vnd.openxmlformats-package.relationships+xml"/>
  <Override PartName="/ppt/slideLayouts/_rels/slideLayout257.xml.rels" ContentType="application/vnd.openxmlformats-package.relationships+xml"/>
  <Override PartName="/ppt/slideLayouts/_rels/slideLayout45.xml.rels" ContentType="application/vnd.openxmlformats-package.relationships+xml"/>
  <Override PartName="/ppt/slideLayouts/_rels/slideLayout340.xml.rels" ContentType="application/vnd.openxmlformats-package.relationships+xml"/>
  <Override PartName="/ppt/slideLayouts/_rels/slideLayout37.xml.rels" ContentType="application/vnd.openxmlformats-package.relationships+xml"/>
  <Override PartName="/ppt/slideLayouts/_rels/slideLayout42.xml.rels" ContentType="application/vnd.openxmlformats-package.relationships+xml"/>
  <Override PartName="/ppt/slideLayouts/_rels/slideLayout200.xml.rels" ContentType="application/vnd.openxmlformats-package.relationships+xml"/>
  <Override PartName="/ppt/slideLayouts/_rels/slideLayout8.xml.rels" ContentType="application/vnd.openxmlformats-package.relationships+xml"/>
  <Override PartName="/ppt/slideLayouts/_rels/slideLayout84.xml.rels" ContentType="application/vnd.openxmlformats-package.relationships+xml"/>
  <Override PartName="/ppt/slideLayouts/_rels/slideLayout249.xml.rels" ContentType="application/vnd.openxmlformats-package.relationships+xml"/>
  <Override PartName="/ppt/slideLayouts/_rels/slideLayout254.xml.rels" ContentType="application/vnd.openxmlformats-package.relationships+xml"/>
  <Override PartName="/ppt/slideLayouts/_rels/slideLayout98.xml.rels" ContentType="application/vnd.openxmlformats-package.relationships+xml"/>
  <Override PartName="/ppt/slideLayouts/_rels/slideLayout61.xml.rels" ContentType="application/vnd.openxmlformats-package.relationships+xml"/>
  <Override PartName="/ppt/slideLayouts/_rels/slideLayout9.xml.rels" ContentType="application/vnd.openxmlformats-package.relationships+xml"/>
  <Override PartName="/ppt/slideLayouts/_rels/slideLayout174.xml.rels" ContentType="application/vnd.openxmlformats-package.relationships+xml"/>
  <Override PartName="/ppt/slideLayouts/_rels/slideLayout255.xml.rels" ContentType="application/vnd.openxmlformats-package.relationships+xml"/>
  <Override PartName="/ppt/slideLayouts/_rels/slideLayout99.xml.rels" ContentType="application/vnd.openxmlformats-package.relationships+xml"/>
  <Override PartName="/ppt/slideLayouts/_rels/slideLayout7.xml.rels" ContentType="application/vnd.openxmlformats-package.relationships+xml"/>
  <Override PartName="/ppt/slideLayouts/_rels/slideLayout65.xml.rels" ContentType="application/vnd.openxmlformats-package.relationships+xml"/>
  <Override PartName="/ppt/slideLayouts/_rels/slideLayout333.xml.rels" ContentType="application/vnd.openxmlformats-package.relationships+xml"/>
  <Override PartName="/ppt/slideLayouts/_rels/slideLayout229.xml.rels" ContentType="application/vnd.openxmlformats-package.relationships+xml"/>
  <Override PartName="/ppt/slideLayouts/_rels/slideLayout81.xml.rels" ContentType="application/vnd.openxmlformats-package.relationships+xml"/>
  <Override PartName="/ppt/slideLayouts/_rels/slideLayout76.xml.rels" ContentType="application/vnd.openxmlformats-package.relationships+xml"/>
  <Override PartName="/ppt/slideLayouts/_rels/slideLayout232.xml.rels" ContentType="application/vnd.openxmlformats-package.relationships+xml"/>
  <Override PartName="/ppt/slideLayouts/_rels/slideLayout112.xml.rels" ContentType="application/vnd.openxmlformats-package.relationships+xml"/>
  <Override PartName="/ppt/slideLayouts/_rels/slideLayout82.xml.rels" ContentType="application/vnd.openxmlformats-package.relationships+xml"/>
  <Override PartName="/ppt/slideLayouts/_rels/slideLayout341.xml.rels" ContentType="application/vnd.openxmlformats-package.relationships+xml"/>
  <Override PartName="/ppt/slideLayouts/_rels/slideLayout70.xml.rels" ContentType="application/vnd.openxmlformats-package.relationships+xml"/>
  <Override PartName="/ppt/slideLayouts/_rels/slideLayout186.xml.rels" ContentType="application/vnd.openxmlformats-package.relationships+xml"/>
  <Override PartName="/ppt/slideLayouts/_rels/slideLayout66.xml.rels" ContentType="application/vnd.openxmlformats-package.relationships+xml"/>
  <Override PartName="/ppt/slideLayouts/_rels/slideLayout299.xml.rels" ContentType="application/vnd.openxmlformats-package.relationships+xml"/>
  <Override PartName="/ppt/slideLayouts/_rels/slideLayout325.xml.rels" ContentType="application/vnd.openxmlformats-package.relationships+xml"/>
  <Override PartName="/ppt/slideLayouts/_rels/slideLayout294.xml.rels" ContentType="application/vnd.openxmlformats-package.relationships+xml"/>
  <Override PartName="/ppt/slideLayouts/_rels/slideLayout38.xml.rels" ContentType="application/vnd.openxmlformats-package.relationships+xml"/>
  <Override PartName="/ppt/slideLayouts/_rels/slideLayout43.xml.rels" ContentType="application/vnd.openxmlformats-package.relationships+xml"/>
  <Override PartName="/ppt/slideLayouts/_rels/slideLayout56.xml.rels" ContentType="application/vnd.openxmlformats-package.relationships+xml"/>
  <Override PartName="/ppt/slideLayouts/_rels/slideLayout315.xml.rels" ContentType="application/vnd.openxmlformats-package.relationships+xml"/>
  <Override PartName="/ppt/slideLayouts/_rels/slideLayout60.xml.rels" ContentType="application/vnd.openxmlformats-package.relationships+xml"/>
  <Override PartName="/ppt/slideLayouts/_rels/slideLayout164.xml.rels" ContentType="application/vnd.openxmlformats-package.relationships+xml"/>
  <Override PartName="/ppt/slideLayouts/_rels/slideLayout34.xml.rels" ContentType="application/vnd.openxmlformats-package.relationships+xml"/>
  <Override PartName="/ppt/slideLayouts/_rels/slideLayout138.xml.rels" ContentType="application/vnd.openxmlformats-package.relationships+xml"/>
  <Override PartName="/ppt/slideLayouts/_rels/slideLayout219.xml.rels" ContentType="application/vnd.openxmlformats-package.relationships+xml"/>
  <Override PartName="/ppt/slideLayouts/_rels/slideLayout198.xml.rels" ContentType="application/vnd.openxmlformats-package.relationships+xml"/>
  <Override PartName="/ppt/slideLayouts/_rels/slideLayout185.xml.rels" ContentType="application/vnd.openxmlformats-package.relationships+xml"/>
  <Override PartName="/ppt/slideLayouts/_rels/slideLayout206.xml.rels" ContentType="application/vnd.openxmlformats-package.relationships+xml"/>
  <Override PartName="/ppt/slideLayouts/_rels/slideLayout111.xml.rels" ContentType="application/vnd.openxmlformats-package.relationships+xml"/>
  <Override PartName="/ppt/slideLayouts/_rels/slideLayout105.xml.rels" ContentType="application/vnd.openxmlformats-package.relationships+xml"/>
  <Override PartName="/ppt/slideLayouts/_rels/slideLayout110.xml.rels" ContentType="application/vnd.openxmlformats-package.relationships+xml"/>
  <Override PartName="/ppt/slideLayouts/_rels/slideLayout163.xml.rels" ContentType="application/vnd.openxmlformats-package.relationships+xml"/>
  <Override PartName="/ppt/slideLayouts/_rels/slideLayout162.xml.rels" ContentType="application/vnd.openxmlformats-package.relationships+xml"/>
  <Override PartName="/ppt/slideLayouts/_rels/slideLayout1.xml.rels" ContentType="application/vnd.openxmlformats-package.relationships+xml"/>
  <Override PartName="/ppt/slideLayouts/_rels/slideLayout243.xml.rels" ContentType="application/vnd.openxmlformats-package.relationships+xml"/>
  <Override PartName="/ppt/slideLayouts/_rels/slideLayout238.xml.rels" ContentType="application/vnd.openxmlformats-package.relationships+xml"/>
  <Override PartName="/ppt/slideLayouts/_rels/slideLayout161.xml.rels" ContentType="application/vnd.openxmlformats-package.relationships+xml"/>
  <Override PartName="/ppt/slideLayouts/_rels/slideLayout13.xml.rels" ContentType="application/vnd.openxmlformats-package.relationships+xml"/>
  <Override PartName="/ppt/slideLayouts/_rels/slideLayout329.xml.rels" ContentType="application/vnd.openxmlformats-package.relationships+xml"/>
  <Override PartName="/ppt/slideLayouts/_rels/slideLayout334.xml.rels" ContentType="application/vnd.openxmlformats-package.relationships+xml"/>
  <Override PartName="/ppt/slideLayouts/_rels/slideLayout195.xml.rels" ContentType="application/vnd.openxmlformats-package.relationships+xml"/>
  <Override PartName="/ppt/slideLayouts/_rels/slideLayout320.xml.rels" ContentType="application/vnd.openxmlformats-package.relationships+xml"/>
  <Override PartName="/ppt/slideLayouts/_rels/slideLayout216.xml.rels" ContentType="application/vnd.openxmlformats-package.relationships+xml"/>
  <Override PartName="/ppt/slideLayouts/_rels/slideLayout220.xml.rels" ContentType="application/vnd.openxmlformats-package.relationships+xml"/>
  <Override PartName="/ppt/slideLayouts/_rels/slideLayout228.xml.rels" ContentType="application/vnd.openxmlformats-package.relationships+xml"/>
  <Override PartName="/ppt/slideLayouts/_rels/slideLayout332.xml.rels" ContentType="application/vnd.openxmlformats-package.relationships+xml"/>
  <Override PartName="/ppt/slideLayouts/_rels/slideLayout203.xml.rels" ContentType="application/vnd.openxmlformats-package.relationships+xml"/>
  <Override PartName="/ppt/slideLayouts/_rels/slideLayout182.xml.rels" ContentType="application/vnd.openxmlformats-package.relationships+xml"/>
  <Override PartName="/ppt/slideLayouts/_rels/slideLayout177.xml.rels" ContentType="application/vnd.openxmlformats-package.relationships+xml"/>
  <Override PartName="/ppt/slideLayouts/_rels/slideLayout73.xml.rels" ContentType="application/vnd.openxmlformats-package.relationships+xml"/>
  <Override PartName="/ppt/slideLayouts/_rels/slideLayout155.xml.rels" ContentType="application/vnd.openxmlformats-package.relationships+xml"/>
  <Override PartName="/ppt/slideLayouts/_rels/slideLayout160.xml.rels" ContentType="application/vnd.openxmlformats-package.relationships+xml"/>
  <Override PartName="/ppt/slideLayouts/_rels/slideLayout12.xml.rels" ContentType="application/vnd.openxmlformats-package.relationships+xml"/>
  <Override PartName="/ppt/slideLayouts/_rels/slideLayout159.xml.rels" ContentType="application/vnd.openxmlformats-package.relationships+xml"/>
  <Override PartName="/ppt/slideLayouts/_rels/slideLayout263.xml.rels" ContentType="application/vnd.openxmlformats-package.relationships+xml"/>
  <Override PartName="/ppt/slideLayouts/_rels/slideLayout194.xml.rels" ContentType="application/vnd.openxmlformats-package.relationships+xml"/>
  <Override PartName="/ppt/slideLayouts/_rels/slideLayout189.xml.rels" ContentType="application/vnd.openxmlformats-package.relationships+xml"/>
  <Override PartName="/ppt/slideLayouts/_rels/slideLayout215.xml.rels" ContentType="application/vnd.openxmlformats-package.relationships+xml"/>
  <Override PartName="/ppt/slideLayouts/_rels/slideLayout227.xml.rels" ContentType="application/vnd.openxmlformats-package.relationships+xml"/>
  <Override PartName="/ppt/slideLayouts/_rels/slideLayout331.xml.rels" ContentType="application/vnd.openxmlformats-package.relationships+xml"/>
  <Override PartName="/ppt/slideLayouts/_rels/slideLayout72.xml.rels" ContentType="application/vnd.openxmlformats-package.relationships+xml"/>
  <Override PartName="/ppt/slideLayouts/_rels/slideLayout100.xml.rels" ContentType="application/vnd.openxmlformats-package.relationships+xml"/>
  <Override PartName="/ppt/slideLayouts/_rels/slideLayout234.xml.rels" ContentType="application/vnd.openxmlformats-package.relationships+xml"/>
  <Override PartName="/ppt/slideLayouts/_rels/slideLayout101.xml.rels" ContentType="application/vnd.openxmlformats-package.relationships+xml"/>
  <Override PartName="/ppt/slideLayouts/_rels/slideLayout321.xml.rels" ContentType="application/vnd.openxmlformats-package.relationships+xml"/>
  <Override PartName="/ppt/slideLayouts/_rels/slideLayout295.xml.rels" ContentType="application/vnd.openxmlformats-package.relationships+xml"/>
  <Override PartName="/ppt/slideLayouts/_rels/slideLayout316.xml.rels" ContentType="application/vnd.openxmlformats-package.relationships+xml"/>
  <Override PartName="/ppt/slideLayouts/_rels/slideLayout57.xml.rels" ContentType="application/vnd.openxmlformats-package.relationships+xml"/>
  <Override PartName="/ppt/slideLayouts/_rels/slideLayout102.xml.rels" ContentType="application/vnd.openxmlformats-package.relationships+xml"/>
  <Override PartName="/ppt/slideLayouts/_rels/slideLayout58.xml.rels" ContentType="application/vnd.openxmlformats-package.relationships+xml"/>
  <Override PartName="/ppt/slideLayouts/_rels/slideLayout209.xml.rels" ContentType="application/vnd.openxmlformats-package.relationships+xml"/>
  <Override PartName="/ppt/slideLayouts/_rels/slideLayout188.xml.rels" ContentType="application/vnd.openxmlformats-package.relationships+xml"/>
  <Override PartName="/ppt/slideLayouts/_rels/slideLayout214.xml.rels" ContentType="application/vnd.openxmlformats-package.relationships+xml"/>
  <Override PartName="/ppt/slideLayouts/_rels/slideLayout59.xml.rels" ContentType="application/vnd.openxmlformats-package.relationships+xml"/>
  <Override PartName="/ppt/slideLayouts/_rels/slideLayout64.xml.rels" ContentType="application/vnd.openxmlformats-package.relationships+xml"/>
  <Override PartName="/ppt/slideLayouts/_rels/slideLayout309.xml.rels" ContentType="application/vnd.openxmlformats-package.relationships+xml"/>
  <Override PartName="/ppt/slideLayouts/_rels/slideLayout118.xml.rels" ContentType="application/vnd.openxmlformats-package.relationships+xml"/>
  <Override PartName="/ppt/slideLayouts/_rels/slideLayout123.xml.rels" ContentType="application/vnd.openxmlformats-package.relationships+xml"/>
  <Override PartName="/ppt/slideLayouts/_rels/slideLayout270.xml.rels" ContentType="application/vnd.openxmlformats-package.relationships+xml"/>
  <Override PartName="/ppt/slideLayouts/_rels/slideLayout168.xml.rels" ContentType="application/vnd.openxmlformats-package.relationships+xml"/>
  <Override PartName="/ppt/slideLayouts/_rels/slideLayout173.xml.rels" ContentType="application/vnd.openxmlformats-package.relationships+xml"/>
  <Override PartName="/ppt/slideLayouts/_rels/slideLayout230.xml.rels" ContentType="application/vnd.openxmlformats-package.relationships+xml"/>
  <Override PartName="/ppt/slideLayouts/_rels/slideLayout225.xml.rels" ContentType="application/vnd.openxmlformats-package.relationships+xml"/>
  <Override PartName="/ppt/slideLayouts/_rels/slideLayout117.xml.rels" ContentType="application/vnd.openxmlformats-package.relationships+xml"/>
  <Override PartName="/ppt/slideLayouts/_rels/slideLayout122.xml.rels" ContentType="application/vnd.openxmlformats-package.relationships+xml"/>
  <Override PartName="/ppt/slideLayouts/_rels/slideLayout14.xml.rels" ContentType="application/vnd.openxmlformats-package.relationships+xml"/>
  <Override PartName="/ppt/slideLayouts/_rels/slideLayout265.xml.rels" ContentType="application/vnd.openxmlformats-package.relationships+xml"/>
  <Override PartName="/ppt/slideLayouts/_rels/slideLayout94.xml.rels" ContentType="application/vnd.openxmlformats-package.relationships+xml"/>
  <Override PartName="/ppt/slideLayouts/_rels/slideLayout89.xml.rels" ContentType="application/vnd.openxmlformats-package.relationships+xml"/>
  <Override PartName="/ppt/slideLayouts/_rels/slideLayout245.xml.rels" ContentType="application/vnd.openxmlformats-package.relationships+xml"/>
  <Override PartName="/ppt/slideLayouts/_rels/slideLayout179.xml.rels" ContentType="application/vnd.openxmlformats-package.relationships+xml"/>
  <Override PartName="/ppt/slideLayouts/_rels/slideLayout184.xml.rels" ContentType="application/vnd.openxmlformats-package.relationships+xml"/>
  <Override PartName="/ppt/slideLayouts/_rels/slideLayout205.xml.rels" ContentType="application/vnd.openxmlformats-package.relationships+xml"/>
  <Override PartName="/ppt/slideLayouts/_rels/slideLayout233.xml.rels" ContentType="application/vnd.openxmlformats-package.relationships+xml"/>
  <Override PartName="/ppt/slideLayouts/_rels/slideLayout339.xml.rels" ContentType="application/vnd.openxmlformats-package.relationships+xml"/>
  <Override PartName="/ppt/slideLayouts/_rels/slideLayout343.xml.rels" ContentType="application/vnd.openxmlformats-package.relationships+xml"/>
  <Override PartName="/ppt/slideLayouts/_rels/slideLayout239.xml.rels" ContentType="application/vnd.openxmlformats-package.relationships+xml"/>
  <Override PartName="/ppt/slideLayouts/_rels/slideLayout240.xml.rels" ContentType="application/vnd.openxmlformats-package.relationships+xml"/>
  <Override PartName="/ppt/slideLayouts/_rels/slideLayout235.xml.rels" ContentType="application/vnd.openxmlformats-package.relationships+xml"/>
  <Override PartName="/ppt/slideLayouts/_rels/slideLayout289.xml.rels" ContentType="application/vnd.openxmlformats-package.relationships+xml"/>
  <Override PartName="/ppt/slideLayouts/_rels/slideLayout335.xml.rels" ContentType="application/vnd.openxmlformats-package.relationships+xml"/>
  <Override PartName="/ppt/slideLayouts/_rels/slideLayout348.xml.rels" ContentType="application/vnd.openxmlformats-package.relationships+xml"/>
  <Override PartName="/ppt/slideLayouts/_rels/slideLayout157.xml.rels" ContentType="application/vnd.openxmlformats-package.relationships+xml"/>
  <Override PartName="/ppt/slideLayouts/_rels/slideLayout261.xml.rels" ContentType="application/vnd.openxmlformats-package.relationships+xml"/>
  <Override PartName="/ppt/slideLayouts/_rels/slideLayout10.xml.rels" ContentType="application/vnd.openxmlformats-package.relationships+xml"/>
  <Override PartName="/ppt/slideLayouts/_rels/slideLayout114.xml.rels" ContentType="application/vnd.openxmlformats-package.relationships+xml"/>
  <Override PartName="/ppt/slideLayouts/_rels/slideLayout347.xml.rels" ContentType="application/vnd.openxmlformats-package.relationships+xml"/>
  <Override PartName="/ppt/slideLayouts/_rels/slideLayout244.xml.rels" ContentType="application/vnd.openxmlformats-package.relationships+xml"/>
  <Override PartName="/ppt/slideLayouts/_rels/slideLayout93.xml.rels" ContentType="application/vnd.openxmlformats-package.relationships+xml"/>
  <Override PartName="/ppt/slideLayouts/_rels/slideLayout88.xml.rels" ContentType="application/vnd.openxmlformats-package.relationships+xml"/>
  <Override PartName="/ppt/slideLayouts/_rels/slideLayout19.xml.rels" ContentType="application/vnd.openxmlformats-package.relationships+xml"/>
  <Override PartName="/ppt/slideLayouts/_rels/slideLayout296.xml.rels" ContentType="application/vnd.openxmlformats-package.relationships+xml"/>
  <Override PartName="/ppt/slideLayouts/_rels/slideLayout317.xml.rels" ContentType="application/vnd.openxmlformats-package.relationships+xml"/>
  <Override PartName="/ppt/slideLayouts/_rels/slideLayout322.xml.rels" ContentType="application/vnd.openxmlformats-package.relationships+xml"/>
  <Override PartName="/ppt/slideLayouts/_rels/slideLayout108.xml.rels" ContentType="application/vnd.openxmlformats-package.relationships+xml"/>
  <Override PartName="/ppt/slideLayouts/_rels/slideLayout191.xml.rels" ContentType="application/vnd.openxmlformats-package.relationships+xml"/>
  <Override PartName="/ppt/slideLayouts/_rels/slideLayout212.xml.rels" ContentType="application/vnd.openxmlformats-package.relationships+xml"/>
  <Override PartName="/ppt/slideLayouts/_rels/slideLayout277.xml.rels" ContentType="application/vnd.openxmlformats-package.relationships+xml"/>
  <Override PartName="/ppt/slideLayouts/_rels/slideLayout49.xml.rels" ContentType="application/vnd.openxmlformats-package.relationships+xml"/>
  <Override PartName="/ppt/slideLayouts/_rels/slideLayout54.xml.rels" ContentType="application/vnd.openxmlformats-package.relationships+xml"/>
  <Override PartName="/ppt/slideLayouts/_rels/slideLayout197.xml.rels" ContentType="application/vnd.openxmlformats-package.relationships+xml"/>
  <Override PartName="/ppt/slideLayouts/_rels/slideLayout218.xml.rels" ContentType="application/vnd.openxmlformats-package.relationships+xml"/>
  <Override PartName="/ppt/slideLayouts/_rels/slideLayout107.xml.rels" ContentType="application/vnd.openxmlformats-package.relationships+xml"/>
  <Override PartName="/ppt/slideLayouts/_rels/slideLayout211.xml.rels" ContentType="application/vnd.openxmlformats-package.relationships+xml"/>
  <Override PartName="/ppt/slideLayouts/_rels/slideLayout190.xml.rels" ContentType="application/vnd.openxmlformats-package.relationships+xml"/>
  <Override PartName="/ppt/slideLayouts/_rels/slideLayout6.xml.rels" ContentType="application/vnd.openxmlformats-package.relationships+xml"/>
  <Override PartName="/ppt/slideLayouts/_rels/slideLayout202.xml.rels" ContentType="application/vnd.openxmlformats-package.relationships+xml"/>
  <Override PartName="/ppt/slideLayouts/_rels/slideLayout176.xml.rels" ContentType="application/vnd.openxmlformats-package.relationships+xml"/>
  <Override PartName="/ppt/slideLayouts/_rels/slideLayout181.xml.rels" ContentType="application/vnd.openxmlformats-package.relationships+xml"/>
  <Override PartName="/ppt/slideLayouts/_rels/slideLayout305.xml.rels" ContentType="application/vnd.openxmlformats-package.relationships+xml"/>
  <Override PartName="/ppt/slideLayouts/_rels/slideLayout310.xml.rels" ContentType="application/vnd.openxmlformats-package.relationships+xml"/>
  <Override PartName="/ppt/slideLayouts/_rels/slideLayout284.xml.rels" ContentType="application/vnd.openxmlformats-package.relationships+xml"/>
  <Override PartName="/ppt/slideLayouts/_rels/slideLayout116.xml.rels" ContentType="application/vnd.openxmlformats-package.relationships+xml"/>
  <Override PartName="/ppt/slideLayouts/_rels/slideLayout121.xml.rels" ContentType="application/vnd.openxmlformats-package.relationships+xml"/>
  <Override PartName="/ppt/slideLayouts/_rels/slideLayout224.xml.rels" ContentType="application/vnd.openxmlformats-package.relationships+xml"/>
  <Override PartName="/ppt/slideLayouts/_rels/slideLayout119.xml.rels" ContentType="application/vnd.openxmlformats-package.relationships+xml"/>
  <Override PartName="/ppt/slideLayouts/_rels/slideLayout223.xml.rels" ContentType="application/vnd.openxmlformats-package.relationships+xml"/>
  <Override PartName="/ppt/slideLayouts/_rels/slideLayout180.xml.rels" ContentType="application/vnd.openxmlformats-package.relationships+xml"/>
  <Override PartName="/ppt/slideLayouts/_rels/slideLayout166.xml.rels" ContentType="application/vnd.openxmlformats-package.relationships+xml"/>
  <Override PartName="/ppt/slideLayouts/_rels/slideLayout171.xml.rels" ContentType="application/vnd.openxmlformats-package.relationships+xml"/>
  <Override PartName="/ppt/slideLayouts/_rels/slideLayout23.xml.rels" ContentType="application/vnd.openxmlformats-package.relationships+xml"/>
  <Override PartName="/ppt/slideLayouts/_rels/slideLayout124.xml.rels" ContentType="application/vnd.openxmlformats-package.relationships+xml"/>
  <Override PartName="/ppt/slideLayouts/_rels/slideLayout271.xml.rels" ContentType="application/vnd.openxmlformats-package.relationships+xml"/>
  <Override PartName="/ppt/slideLayouts/_rels/slideLayout167.xml.rels" ContentType="application/vnd.openxmlformats-package.relationships+xml"/>
  <Override PartName="/ppt/slideLayouts/_rels/slideLayout172.xml.rels" ContentType="application/vnd.openxmlformats-package.relationships+xml"/>
  <Override PartName="/ppt/slideLayouts/_rels/slideLayout24.xml.rels" ContentType="application/vnd.openxmlformats-package.relationships+xml"/>
  <Override PartName="/ppt/slideLayouts/_rels/slideLayout165.xml.rels" ContentType="application/vnd.openxmlformats-package.relationships+xml"/>
  <Override PartName="/ppt/slideLayouts/_rels/slideLayout170.xml.rels" ContentType="application/vnd.openxmlformats-package.relationships+xml"/>
  <Override PartName="/ppt/slideLayouts/_rels/slideLayout22.xml.rels" ContentType="application/vnd.openxmlformats-package.relationships+xml"/>
  <Override PartName="/ppt/slideLayouts/_rels/slideLayout131.xml.rels" ContentType="application/vnd.openxmlformats-package.relationships+xml"/>
  <Override PartName="/ppt/slideLayouts/_rels/slideLayout126.xml.rels" ContentType="application/vnd.openxmlformats-package.relationships+xml"/>
  <Override PartName="/ppt/slideLayouts/_rels/slideLayout169.xml.rels" ContentType="application/vnd.openxmlformats-package.relationships+xml"/>
  <Override PartName="/ppt/slideLayouts/_rels/slideLayout273.xml.rels" ContentType="application/vnd.openxmlformats-package.relationships+xml"/>
  <Override PartName="/ppt/slideLayouts/_rels/slideLayout137.xml.rels" ContentType="application/vnd.openxmlformats-package.relationships+xml"/>
  <Override PartName="/ppt/slideLayouts/_rels/slideLayout21.xml.rels" ContentType="application/vnd.openxmlformats-package.relationships+xml"/>
  <Override PartName="/ppt/slideLayouts/_rels/slideLayout125.xml.rels" ContentType="application/vnd.openxmlformats-package.relationships+xml"/>
  <Override PartName="/ppt/slideLayouts/_rels/slideLayout272.xml.rels" ContentType="application/vnd.openxmlformats-package.relationships+xml"/>
  <Override PartName="/ppt/slideLayouts/_rels/slideLayout274.xml.rels" ContentType="application/vnd.openxmlformats-package.relationships+xml"/>
  <Override PartName="/ppt/slideLayouts/_rels/slideLayout300.xml.rels" ContentType="application/vnd.openxmlformats-package.relationships+xml"/>
  <Override PartName="/ppt/slideLayouts/_rels/slideLayout253.xml.rels" ContentType="application/vnd.openxmlformats-package.relationships+xml"/>
  <Override PartName="/ppt/slideLayouts/_rels/slideLayout248.xml.rels" ContentType="application/vnd.openxmlformats-package.relationships+xml"/>
  <Override PartName="/ppt/slideLayouts/slideLayout257.xml" ContentType="application/vnd.openxmlformats-officedocument.presentationml.slideLayout+xml"/>
  <Override PartName="/ppt/slideLayouts/slideLayout84.xml" ContentType="application/vnd.openxmlformats-officedocument.presentationml.slideLayout+xml"/>
  <Override PartName="/ppt/slideLayouts/slideLayout256.xml" ContentType="application/vnd.openxmlformats-officedocument.presentationml.slideLayout+xml"/>
  <Override PartName="/ppt/slideLayouts/slideLayout119.xml" ContentType="application/vnd.openxmlformats-officedocument.presentationml.slideLayout+xml"/>
  <Override PartName="/ppt/slideLayouts/slideLayout83.xml" ContentType="application/vnd.openxmlformats-officedocument.presentationml.slideLayout+xml"/>
  <Override PartName="/ppt/slideLayouts/slideLayout255.xml" ContentType="application/vnd.openxmlformats-officedocument.presentationml.slideLayout+xml"/>
  <Override PartName="/ppt/slideLayouts/slideLayout118.xml" ContentType="application/vnd.openxmlformats-officedocument.presentationml.slideLayout+xml"/>
  <Override PartName="/ppt/slideLayouts/slideLayout9.xml" ContentType="application/vnd.openxmlformats-officedocument.presentationml.slideLayout+xml"/>
  <Override PartName="/ppt/slideLayouts/slideLayout82.xml" ContentType="application/vnd.openxmlformats-officedocument.presentationml.slideLayout+xml"/>
  <Override PartName="/ppt/slideLayouts/slideLayout254.xml" ContentType="application/vnd.openxmlformats-officedocument.presentationml.slideLayout+xml"/>
  <Override PartName="/ppt/slideLayouts/slideLayout8.xml" ContentType="application/vnd.openxmlformats-officedocument.presentationml.slideLayout+xml"/>
  <Override PartName="/ppt/slideLayouts/slideLayout117.xml" ContentType="application/vnd.openxmlformats-officedocument.presentationml.slideLayout+xml"/>
  <Override PartName="/ppt/slideLayouts/slideLayout81.xml" ContentType="application/vnd.openxmlformats-officedocument.presentationml.slideLayout+xml"/>
  <Override PartName="/ppt/slideLayouts/slideLayout253.xml" ContentType="application/vnd.openxmlformats-officedocument.presentationml.slideLayout+xml"/>
  <Override PartName="/ppt/slideLayouts/slideLayout7.xml" ContentType="application/vnd.openxmlformats-officedocument.presentationml.slideLayout+xml"/>
  <Override PartName="/ppt/slideLayouts/slideLayout116.xml" ContentType="application/vnd.openxmlformats-officedocument.presentationml.slideLayout+xml"/>
  <Override PartName="/ppt/slideLayouts/slideLayout80.xml" ContentType="application/vnd.openxmlformats-officedocument.presentationml.slideLayout+xml"/>
  <Override PartName="/ppt/slideLayouts/slideLayout249.xml" ContentType="application/vnd.openxmlformats-officedocument.presentationml.slideLayout+xml"/>
  <Override PartName="/ppt/slideLayouts/slideLayout76.xml" ContentType="application/vnd.openxmlformats-officedocument.presentationml.slideLayout+xml"/>
  <Override PartName="/ppt/slideLayouts/slideLayout239.xml" ContentType="application/vnd.openxmlformats-officedocument.presentationml.slideLayout+xml"/>
  <Override PartName="/ppt/slideLayouts/slideLayout66.xml" ContentType="application/vnd.openxmlformats-officedocument.presentationml.slideLayout+xml"/>
  <Override PartName="/ppt/slideLayouts/slideLayout238.xml" ContentType="application/vnd.openxmlformats-officedocument.presentationml.slideLayout+xml"/>
  <Override PartName="/ppt/slideLayouts/slideLayout65.xml" ContentType="application/vnd.openxmlformats-officedocument.presentationml.slideLayout+xml"/>
  <Override PartName="/ppt/slideLayouts/slideLayout237.xml" ContentType="application/vnd.openxmlformats-officedocument.presentationml.slideLayout+xml"/>
  <Override PartName="/ppt/slideLayouts/slideLayout64.xml" ContentType="application/vnd.openxmlformats-officedocument.presentationml.slideLayout+xml"/>
  <Override PartName="/ppt/slideLayouts/slideLayout236.xml" ContentType="application/vnd.openxmlformats-officedocument.presentationml.slideLayout+xml"/>
  <Override PartName="/ppt/slideLayouts/slideLayout63.xml" ContentType="application/vnd.openxmlformats-officedocument.presentationml.slideLayout+xml"/>
  <Override PartName="/ppt/slideLayouts/slideLayout235.xml" ContentType="application/vnd.openxmlformats-officedocument.presentationml.slideLayout+xml"/>
  <Override PartName="/ppt/slideLayouts/slideLayout62.xml" ContentType="application/vnd.openxmlformats-officedocument.presentationml.slideLayout+xml"/>
  <Override PartName="/ppt/slideLayouts/slideLayout229.xml" ContentType="application/vnd.openxmlformats-officedocument.presentationml.slideLayout+xml"/>
  <Override PartName="/ppt/slideLayouts/slideLayout56.xml" ContentType="application/vnd.openxmlformats-officedocument.presentationml.slideLayout+xml"/>
  <Override PartName="/ppt/slideLayouts/slideLayout228.xml" ContentType="application/vnd.openxmlformats-officedocument.presentationml.slideLayout+xml"/>
  <Override PartName="/ppt/slideLayouts/slideLayout55.xml" ContentType="application/vnd.openxmlformats-officedocument.presentationml.slideLayout+xml"/>
  <Override PartName="/ppt/slideLayouts/slideLayout227.xml" ContentType="application/vnd.openxmlformats-officedocument.presentationml.slideLayout+xml"/>
  <Override PartName="/ppt/slideLayouts/slideLayout54.xml" ContentType="application/vnd.openxmlformats-officedocument.presentationml.slideLayout+xml"/>
  <Override PartName="/ppt/slideLayouts/slideLayout226.xml" ContentType="application/vnd.openxmlformats-officedocument.presentationml.slideLayout+xml"/>
  <Override PartName="/ppt/slideLayouts/slideLayout53.xml" ContentType="application/vnd.openxmlformats-officedocument.presentationml.slideLayout+xml"/>
  <Override PartName="/ppt/slideLayouts/slideLayout225.xml" ContentType="application/vnd.openxmlformats-officedocument.presentationml.slideLayout+xml"/>
  <Override PartName="/ppt/slideLayouts/slideLayout52.xml" ContentType="application/vnd.openxmlformats-officedocument.presentationml.slideLayout+xml"/>
  <Override PartName="/ppt/slideLayouts/slideLayout219.xml" ContentType="application/vnd.openxmlformats-officedocument.presentationml.slideLayout+xml"/>
  <Override PartName="/ppt/slideLayouts/slideLayout46.xml" ContentType="application/vnd.openxmlformats-officedocument.presentationml.slideLayout+xml"/>
  <Override PartName="/ppt/slideLayouts/slideLayout218.xml" ContentType="application/vnd.openxmlformats-officedocument.presentationml.slideLayout+xml"/>
  <Override PartName="/ppt/slideLayouts/slideLayout45.xml" ContentType="application/vnd.openxmlformats-officedocument.presentationml.slideLayout+xml"/>
  <Override PartName="/ppt/slideLayouts/slideLayout217.xml" ContentType="application/vnd.openxmlformats-officedocument.presentationml.slideLayout+xml"/>
  <Override PartName="/ppt/slideLayouts/slideLayout44.xml" ContentType="application/vnd.openxmlformats-officedocument.presentationml.slideLayout+xml"/>
  <Override PartName="/ppt/slideLayouts/slideLayout216.xml" ContentType="application/vnd.openxmlformats-officedocument.presentationml.slideLayout+xml"/>
  <Override PartName="/ppt/slideLayouts/slideLayout43.xml" ContentType="application/vnd.openxmlformats-officedocument.presentationml.slideLayout+xml"/>
  <Override PartName="/ppt/slideLayouts/slideLayout215.xml" ContentType="application/vnd.openxmlformats-officedocument.presentationml.slideLayout+xml"/>
  <Override PartName="/ppt/slideLayouts/slideLayout42.xml" ContentType="application/vnd.openxmlformats-officedocument.presentationml.slideLayout+xml"/>
  <Override PartName="/ppt/slideLayouts/slideLayout209.xml" ContentType="application/vnd.openxmlformats-officedocument.presentationml.slideLayout+xml"/>
  <Override PartName="/ppt/slideLayouts/slideLayout36.xml" ContentType="application/vnd.openxmlformats-officedocument.presentationml.slideLayout+xml"/>
  <Override PartName="/ppt/slideLayouts/slideLayout208.xml" ContentType="application/vnd.openxmlformats-officedocument.presentationml.slideLayout+xml"/>
  <Override PartName="/ppt/slideLayouts/slideLayout35.xml" ContentType="application/vnd.openxmlformats-officedocument.presentationml.slideLayout+xml"/>
  <Override PartName="/ppt/slideLayouts/slideLayout207.xml" ContentType="application/vnd.openxmlformats-officedocument.presentationml.slideLayout+xml"/>
  <Override PartName="/ppt/slideLayouts/slideLayout34.xml" ContentType="application/vnd.openxmlformats-officedocument.presentationml.slideLayout+xml"/>
  <Override PartName="/ppt/slideLayouts/slideLayout206.xml" ContentType="application/vnd.openxmlformats-officedocument.presentationml.slideLayout+xml"/>
  <Override PartName="/ppt/slideLayouts/slideLayout33.xml" ContentType="application/vnd.openxmlformats-officedocument.presentationml.slideLayout+xml"/>
  <Override PartName="/ppt/slideLayouts/slideLayout205.xml" ContentType="application/vnd.openxmlformats-officedocument.presentationml.slideLayout+xml"/>
  <Override PartName="/ppt/slideLayouts/slideLayout32.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198.xml" ContentType="application/vnd.openxmlformats-officedocument.presentationml.slideLayout+xml"/>
  <Override PartName="/ppt/slideLayouts/slideLayout189.xml" ContentType="application/vnd.openxmlformats-officedocument.presentationml.slideLayout+xml"/>
  <Override PartName="/ppt/slideLayouts/slideLayout188.xml" ContentType="application/vnd.openxmlformats-officedocument.presentationml.slideLayout+xml"/>
  <Override PartName="/ppt/slideLayouts/slideLayout179.xml" ContentType="application/vnd.openxmlformats-officedocument.presentationml.slideLayout+xml"/>
  <Override PartName="/ppt/slideLayouts/slideLayout178.xml" ContentType="application/vnd.openxmlformats-officedocument.presentationml.slideLayout+xml"/>
  <Override PartName="/ppt/slideLayouts/slideLayout169.xml" ContentType="application/vnd.openxmlformats-officedocument.presentationml.slideLayout+xml"/>
  <Override PartName="/ppt/slideLayouts/slideLayout168.xml" ContentType="application/vnd.openxmlformats-officedocument.presentationml.slideLayout+xml"/>
  <Override PartName="/ppt/slideLayouts/slideLayout167.xml" ContentType="application/vnd.openxmlformats-officedocument.presentationml.slideLayout+xml"/>
  <Override PartName="/ppt/slideLayouts/slideLayout166.xml" ContentType="application/vnd.openxmlformats-officedocument.presentationml.slideLayout+xml"/>
  <Override PartName="/ppt/slideLayouts/slideLayout165.xml" ContentType="application/vnd.openxmlformats-officedocument.presentationml.slideLayout+xml"/>
  <Override PartName="/ppt/slideLayouts/slideLayout164.xml" ContentType="application/vnd.openxmlformats-officedocument.presentationml.slideLayout+xml"/>
  <Override PartName="/ppt/slideLayouts/slideLayout163.xml" ContentType="application/vnd.openxmlformats-officedocument.presentationml.slideLayout+xml"/>
  <Override PartName="/ppt/slideLayouts/slideLayout329.xml" ContentType="application/vnd.openxmlformats-officedocument.presentationml.slideLayout+xml"/>
  <Override PartName="/ppt/slideLayouts/slideLayout162.xml" ContentType="application/vnd.openxmlformats-officedocument.presentationml.slideLayout+xml"/>
  <Override PartName="/ppt/slideLayouts/slideLayout328.xml" ContentType="application/vnd.openxmlformats-officedocument.presentationml.slideLayout+xml"/>
  <Override PartName="/ppt/slideLayouts/slideLayout161.xml" ContentType="application/vnd.openxmlformats-officedocument.presentationml.slideLayout+xml"/>
  <Override PartName="/ppt/slideLayouts/slideLayout160.xml" ContentType="application/vnd.openxmlformats-officedocument.presentationml.slideLayout+xml"/>
  <Override PartName="/ppt/slideLayouts/slideLayout159.xml" ContentType="application/vnd.openxmlformats-officedocument.presentationml.slideLayout+xml"/>
  <Override PartName="/ppt/slideLayouts/slideLayout296.xml" ContentType="application/vnd.openxmlformats-officedocument.presentationml.slideLayout+xml"/>
  <Override PartName="/ppt/slideLayouts/slideLayout334.xml" ContentType="application/vnd.openxmlformats-officedocument.presentationml.slideLayout+xml"/>
  <Override PartName="/ppt/slideLayouts/slideLayout158.xml" ContentType="application/vnd.openxmlformats-officedocument.presentationml.slideLayout+xml"/>
  <Override PartName="/ppt/slideLayouts/slideLayout295.xml" ContentType="application/vnd.openxmlformats-officedocument.presentationml.slideLayout+xml"/>
  <Override PartName="/ppt/slideLayouts/slideLayout333.xml" ContentType="application/vnd.openxmlformats-officedocument.presentationml.slideLayout+xml"/>
  <Override PartName="/ppt/slideLayouts/slideLayout157.xml" ContentType="application/vnd.openxmlformats-officedocument.presentationml.slideLayout+xml"/>
  <Override PartName="/ppt/slideLayouts/slideLayout294.xml" ContentType="application/vnd.openxmlformats-officedocument.presentationml.slideLayout+xml"/>
  <Override PartName="/ppt/slideLayouts/slideLayout332.xml" ContentType="application/vnd.openxmlformats-officedocument.presentationml.slideLayout+xml"/>
  <Override PartName="/ppt/slideLayouts/slideLayout156.xml" ContentType="application/vnd.openxmlformats-officedocument.presentationml.slideLayout+xml"/>
  <Override PartName="/ppt/slideLayouts/slideLayout293.xml" ContentType="application/vnd.openxmlformats-officedocument.presentationml.slideLayout+xml"/>
  <Override PartName="/ppt/slideLayouts/slideLayout331.xml" ContentType="application/vnd.openxmlformats-officedocument.presentationml.slideLayout+xml"/>
  <Override PartName="/ppt/slideLayouts/slideLayout187.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60.xml" ContentType="application/vnd.openxmlformats-officedocument.presentationml.slideLayout+xml"/>
  <Override PartName="/ppt/slideLayouts/slideLayout233.xml" ContentType="application/vnd.openxmlformats-officedocument.presentationml.slideLayout+xml"/>
  <Override PartName="/ppt/slideLayouts/slideLayout88.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175.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77.xml" ContentType="application/vnd.openxmlformats-officedocument.presentationml.slideLayout+xml"/>
  <Override PartName="/ppt/slideLayouts/slideLayout61.xml" ContentType="application/vnd.openxmlformats-officedocument.presentationml.slideLayout+xml"/>
  <Override PartName="/ppt/slideLayouts/slideLayout234.xml" ContentType="application/vnd.openxmlformats-officedocument.presentationml.slideLayout+xml"/>
  <Override PartName="/ppt/slideLayouts/slideLayout89.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230.xml" ContentType="application/vnd.openxmlformats-officedocument.presentationml.slideLayout+xml"/>
  <Override PartName="/ppt/slideLayouts/slideLayout17.xml" ContentType="application/vnd.openxmlformats-officedocument.presentationml.slideLayout+xml"/>
  <Override PartName="/ppt/slideLayouts/slideLayout85.xml" ContentType="application/vnd.openxmlformats-officedocument.presentationml.slideLayout+xml"/>
  <Override PartName="/ppt/slideLayouts/slideLayout258.xml" ContentType="application/vnd.openxmlformats-officedocument.presentationml.slideLayout+xml"/>
  <Override PartName="/ppt/slideLayouts/slideLayout231.xml" ContentType="application/vnd.openxmlformats-officedocument.presentationml.slideLayout+xml"/>
  <Override PartName="/ppt/slideLayouts/slideLayout18.xml" ContentType="application/vnd.openxmlformats-officedocument.presentationml.slideLayout+xml"/>
  <Override PartName="/ppt/slideLayouts/slideLayout86.xml" ContentType="application/vnd.openxmlformats-officedocument.presentationml.slideLayout+xml"/>
  <Override PartName="/ppt/slideLayouts/slideLayout259.xml" ContentType="application/vnd.openxmlformats-officedocument.presentationml.slideLayout+xml"/>
  <Override PartName="/ppt/slideLayouts/slideLayout232.xml" ContentType="application/vnd.openxmlformats-officedocument.presentationml.slideLayout+xml"/>
  <Override PartName="/ppt/slideLayouts/slideLayout87.xml" ContentType="application/vnd.openxmlformats-officedocument.presentationml.slideLayout+xml"/>
  <Override PartName="/ppt/slideLayouts/slideLayout19.xml" ContentType="application/vnd.openxmlformats-officedocument.presentationml.slideLayout+xml"/>
  <Override PartName="/ppt/slideLayouts/slideLayout71.xml" ContentType="application/vnd.openxmlformats-officedocument.presentationml.slideLayout+xml"/>
  <Override PartName="/ppt/slideLayouts/slideLayout107.xml" ContentType="application/vnd.openxmlformats-officedocument.presentationml.slideLayout+xml"/>
  <Override PartName="/ppt/slideLayouts/slideLayout244.xml" ContentType="application/vnd.openxmlformats-officedocument.presentationml.slideLayout+xml"/>
  <Override PartName="/ppt/slideLayouts/slideLayout99.xml" ContentType="application/vnd.openxmlformats-officedocument.presentationml.slideLayout+xml"/>
  <Override PartName="/ppt/slideLayouts/slideLayout27.xml" ContentType="application/vnd.openxmlformats-officedocument.presentationml.slideLayout+xml"/>
  <Override PartName="/ppt/slideLayouts/slideLayout240.xml" ContentType="application/vnd.openxmlformats-officedocument.presentationml.slideLayout+xml"/>
  <Override PartName="/ppt/slideLayouts/slideLayout103.xml" ContentType="application/vnd.openxmlformats-officedocument.presentationml.slideLayout+xml"/>
  <Override PartName="/ppt/slideLayouts/slideLayout1.xml" ContentType="application/vnd.openxmlformats-officedocument.presentationml.slideLayout+xml"/>
  <Override PartName="/ppt/slideLayouts/slideLayout110.xml" ContentType="application/vnd.openxmlformats-officedocument.presentationml.slideLayout+xml"/>
  <Override PartName="/ppt/slideLayouts/slideLayout28.xml" ContentType="application/vnd.openxmlformats-officedocument.presentationml.slideLayout+xml"/>
  <Override PartName="/ppt/slideLayouts/slideLayout241.xml" ContentType="application/vnd.openxmlformats-officedocument.presentationml.slideLayout+xml"/>
  <Override PartName="/ppt/slideLayouts/slideLayout104.xml" ContentType="application/vnd.openxmlformats-officedocument.presentationml.slideLayout+xml"/>
  <Override PartName="/ppt/slideLayouts/slideLayout2.xml" ContentType="application/vnd.openxmlformats-officedocument.presentationml.slideLayout+xml"/>
  <Override PartName="/ppt/slideLayouts/slideLayout111.xml" ContentType="application/vnd.openxmlformats-officedocument.presentationml.slideLayout+xml"/>
  <Override PartName="/ppt/slideLayouts/slideLayout70.xml" ContentType="application/vnd.openxmlformats-officedocument.presentationml.slideLayout+xml"/>
  <Override PartName="/ppt/slideLayouts/slideLayout243.xml" ContentType="application/vnd.openxmlformats-officedocument.presentationml.slideLayout+xml"/>
  <Override PartName="/ppt/slideLayouts/slideLayout106.xml" ContentType="application/vnd.openxmlformats-officedocument.presentationml.slideLayout+xml"/>
  <Override PartName="/ppt/slideLayouts/slideLayout174.xml" ContentType="application/vnd.openxmlformats-officedocument.presentationml.slideLayout+xml"/>
  <Override PartName="/ppt/slideLayouts/slideLayout29.xml" ContentType="application/vnd.openxmlformats-officedocument.presentationml.slideLayout+xml"/>
  <Override PartName="/ppt/slideLayouts/slideLayout242.xml" ContentType="application/vnd.openxmlformats-officedocument.presentationml.slideLayout+xml"/>
  <Override PartName="/ppt/slideLayouts/slideLayout105.xml" ContentType="application/vnd.openxmlformats-officedocument.presentationml.slideLayout+xml"/>
  <Override PartName="/ppt/slideLayouts/slideLayout14.xml" ContentType="application/vnd.openxmlformats-officedocument.presentationml.slideLayout+xml"/>
  <Override PartName="/ppt/slideLayouts/slideLayout177.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91.xml" ContentType="application/vnd.openxmlformats-officedocument.presentationml.slideLayout+xml"/>
  <Override PartName="/ppt/slideLayouts/slideLayout132.xml" ContentType="application/vnd.openxmlformats-officedocument.presentationml.slideLayout+xml"/>
  <Override PartName="/ppt/slideLayouts/slideLayout192.xml" ContentType="application/vnd.openxmlformats-officedocument.presentationml.slideLayout+xml"/>
  <Override PartName="/ppt/slideLayouts/slideLayout345.xml" ContentType="application/vnd.openxmlformats-officedocument.presentationml.slideLayout+xml"/>
  <Override PartName="/ppt/slideLayouts/slideLayout152.xml" ContentType="application/vnd.openxmlformats-officedocument.presentationml.slideLayout+xml"/>
  <Override PartName="/ppt/slideLayouts/slideLayout3.xml" ContentType="application/vnd.openxmlformats-officedocument.presentationml.slideLayout+xml"/>
  <Override PartName="/ppt/slideLayouts/slideLayout112.xml" ContentType="application/vnd.openxmlformats-officedocument.presentationml.slideLayout+xml"/>
  <Override PartName="/ppt/slideLayouts/slideLayout94.xml" ContentType="application/vnd.openxmlformats-officedocument.presentationml.slideLayout+xml"/>
  <Override PartName="/ppt/slideLayouts/slideLayout267.xml" ContentType="application/vnd.openxmlformats-officedocument.presentationml.slideLayout+xml"/>
  <Override PartName="/ppt/slideLayouts/slideLayout305.xml" ContentType="application/vnd.openxmlformats-officedocument.presentationml.slideLayout+xml"/>
  <Override PartName="/ppt/slideLayouts/slideLayout344.xml" ContentType="application/vnd.openxmlformats-officedocument.presentationml.slideLayout+xml"/>
  <Override PartName="/ppt/slideLayouts/slideLayout151.xml" ContentType="application/vnd.openxmlformats-officedocument.presentationml.slideLayout+xml"/>
  <Override PartName="/ppt/slideLayouts/slideLayout343.xml" ContentType="application/vnd.openxmlformats-officedocument.presentationml.slideLayout+xml"/>
  <Override PartName="/ppt/slideLayouts/slideLayout150.xml" ContentType="application/vnd.openxmlformats-officedocument.presentationml.slideLayout+xml"/>
  <Override PartName="/ppt/slideLayouts/slideLayout172.xml" ContentType="application/vnd.openxmlformats-officedocument.presentationml.slideLayout+xml"/>
  <Override PartName="/ppt/slideLayouts/slideLayout338.xml" ContentType="application/vnd.openxmlformats-officedocument.presentationml.slideLayout+xml"/>
  <Override PartName="/ppt/slideLayouts/slideLayout342.xml" ContentType="application/vnd.openxmlformats-officedocument.presentationml.slideLayout+xml"/>
  <Override PartName="/ppt/slideLayouts/slideLayout124.xml" ContentType="application/vnd.openxmlformats-officedocument.presentationml.slideLayout+xml"/>
  <Override PartName="/ppt/slideLayouts/slideLayout261.xml" ContentType="application/vnd.openxmlformats-officedocument.presentationml.slideLayout+xml"/>
  <Override PartName="/ppt/slideLayouts/slideLayout48.xml" ContentType="application/vnd.openxmlformats-officedocument.presentationml.slideLayout+xml"/>
  <Override PartName="/ppt/slideLayouts/slideLayout319.xml" ContentType="application/vnd.openxmlformats-officedocument.presentationml.slideLayout+xml"/>
  <Override PartName="/ppt/slideLayouts/slideLayout194.xml" ContentType="application/vnd.openxmlformats-officedocument.presentationml.slideLayout+xml"/>
  <Override PartName="/ppt/slideLayouts/slideLayout281.xml" ContentType="application/vnd.openxmlformats-officedocument.presentationml.slideLayout+xml"/>
  <Override PartName="/ppt/slideLayouts/slideLayout144.xml" ContentType="application/vnd.openxmlformats-officedocument.presentationml.slideLayout+xml"/>
  <Override PartName="/ppt/slideLayouts/slideLayout341.xml" ContentType="application/vnd.openxmlformats-officedocument.presentationml.slideLayout+xml"/>
  <Override PartName="/ppt/slideLayouts/slideLayout123.xml" ContentType="application/vnd.openxmlformats-officedocument.presentationml.slideLayout+xml"/>
  <Override PartName="/ppt/slideLayouts/slideLayout260.xml" ContentType="application/vnd.openxmlformats-officedocument.presentationml.slideLayout+xml"/>
  <Override PartName="/ppt/slideLayouts/slideLayout47.xml" ContentType="application/vnd.openxmlformats-officedocument.presentationml.slideLayout+xml"/>
  <Override PartName="/ppt/slideLayouts/slideLayout280.xml" ContentType="application/vnd.openxmlformats-officedocument.presentationml.slideLayout+xml"/>
  <Override PartName="/ppt/slideLayouts/slideLayout143.xml" ContentType="application/vnd.openxmlformats-officedocument.presentationml.slideLayout+xml"/>
  <Override PartName="/ppt/slideLayouts/slideLayout340.xml" ContentType="application/vnd.openxmlformats-officedocument.presentationml.slideLayout+xml"/>
  <Override PartName="/ppt/slideLayouts/slideLayout142.xml" ContentType="application/vnd.openxmlformats-officedocument.presentationml.slideLayout+xml"/>
  <Override PartName="/ppt/slideLayouts/slideLayout121.xml" ContentType="application/vnd.openxmlformats-officedocument.presentationml.slideLayout+xml"/>
  <Override PartName="/ppt/slideLayouts/slideLayout170.xml" ContentType="application/vnd.openxmlformats-officedocument.presentationml.slideLayout+xml"/>
  <Override PartName="/ppt/slideLayouts/slideLayout336.xml" ContentType="application/vnd.openxmlformats-officedocument.presentationml.slideLayout+xml"/>
  <Override PartName="/ppt/slideLayouts/slideLayout298.xml" ContentType="application/vnd.openxmlformats-officedocument.presentationml.slideLayout+xml"/>
  <Override PartName="/ppt/slideLayouts/slideLayout318.xml" ContentType="application/vnd.openxmlformats-officedocument.presentationml.slideLayout+xml"/>
  <Override PartName="/ppt/slideLayouts/slideLayout193.xml" ContentType="application/vnd.openxmlformats-officedocument.presentationml.slideLayout+xml"/>
  <Override PartName="/ppt/slideLayouts/slideLayout327.xml" ContentType="application/vnd.openxmlformats-officedocument.presentationml.slideLayout+xml"/>
  <Override PartName="/ppt/slideLayouts/slideLayout289.xml" ContentType="application/vnd.openxmlformats-officedocument.presentationml.slideLayout+xml"/>
  <Override PartName="/ppt/slideLayouts/slideLayout335.xml" ContentType="application/vnd.openxmlformats-officedocument.presentationml.slideLayout+xml"/>
  <Override PartName="/ppt/slideLayouts/slideLayout297.xml" ContentType="application/vnd.openxmlformats-officedocument.presentationml.slideLayout+xml"/>
  <Override PartName="/ppt/slideLayouts/slideLayout288.xml" ContentType="application/vnd.openxmlformats-officedocument.presentationml.slideLayout+xml"/>
  <Override PartName="/ppt/slideLayouts/slideLayout326.xml" ContentType="application/vnd.openxmlformats-officedocument.presentationml.slideLayout+xml"/>
  <Override PartName="/ppt/slideLayouts/slideLayout190.xml" ContentType="application/vnd.openxmlformats-officedocument.presentationml.slideLayout+xml"/>
  <Override PartName="/ppt/slideLayouts/slideLayout122.xml" ContentType="application/vnd.openxmlformats-officedocument.presentationml.slideLayout+xml"/>
  <Override PartName="/ppt/slideLayouts/slideLayout120.xml" ContentType="application/vnd.openxmlformats-officedocument.presentationml.slideLayout+xml"/>
  <Override PartName="/ppt/slideLayouts/slideLayout96.xml" ContentType="application/vnd.openxmlformats-officedocument.presentationml.slideLayout+xml"/>
  <Override PartName="/ppt/slideLayouts/slideLayout269.xml" ContentType="application/vnd.openxmlformats-officedocument.presentationml.slideLayout+xml"/>
  <Override PartName="/ppt/slideLayouts/slideLayout307.xml" ContentType="application/vnd.openxmlformats-officedocument.presentationml.slideLayout+xml"/>
  <Override PartName="/ppt/slideLayouts/slideLayout348.xml" ContentType="application/vnd.openxmlformats-officedocument.presentationml.slideLayout+xml"/>
  <Override PartName="/ppt/slideLayouts/slideLayout182.xml" ContentType="application/vnd.openxmlformats-officedocument.presentationml.slideLayout+xml"/>
  <Override PartName="/ppt/slideLayouts/slideLayout316.xml" ContentType="application/vnd.openxmlformats-officedocument.presentationml.slideLayout+xml"/>
  <Override PartName="/ppt/slideLayouts/slideLayout278.xml" ContentType="application/vnd.openxmlformats-officedocument.presentationml.slideLayout+xml"/>
  <Override PartName="/ppt/slideLayouts/slideLayout325.xml" ContentType="application/vnd.openxmlformats-officedocument.presentationml.slideLayout+xml"/>
  <Override PartName="/ppt/slideLayouts/slideLayout287.xml" ContentType="application/vnd.openxmlformats-officedocument.presentationml.slideLayout+xml"/>
  <Override PartName="/ppt/slideLayouts/slideLayout291.xml" ContentType="application/vnd.openxmlformats-officedocument.presentationml.slideLayout+xml"/>
  <Override PartName="/ppt/slideLayouts/slideLayout154.xml" ContentType="application/vnd.openxmlformats-officedocument.presentationml.slideLayout+xml"/>
  <Override PartName="/ppt/slideLayouts/slideLayout95.xml" ContentType="application/vnd.openxmlformats-officedocument.presentationml.slideLayout+xml"/>
  <Override PartName="/ppt/slideLayouts/slideLayout268.xml" ContentType="application/vnd.openxmlformats-officedocument.presentationml.slideLayout+xml"/>
  <Override PartName="/ppt/slideLayouts/slideLayout306.xml" ContentType="application/vnd.openxmlformats-officedocument.presentationml.slideLayout+xml"/>
  <Override PartName="/ppt/slideLayouts/slideLayout347.xml" ContentType="application/vnd.openxmlformats-officedocument.presentationml.slideLayout+xml"/>
  <Override PartName="/ppt/slideLayouts/slideLayout181.xml" ContentType="application/vnd.openxmlformats-officedocument.presentationml.slideLayout+xml"/>
  <Override PartName="/ppt/slideLayouts/slideLayout315.xml" ContentType="application/vnd.openxmlformats-officedocument.presentationml.slideLayout+xml"/>
  <Override PartName="/ppt/slideLayouts/slideLayout277.xml" ContentType="application/vnd.openxmlformats-officedocument.presentationml.slideLayout+xml"/>
  <Override PartName="/ppt/slideLayouts/slideLayout180.xml" ContentType="application/vnd.openxmlformats-officedocument.presentationml.slideLayout+xml"/>
  <Override PartName="/ppt/slideLayouts/slideLayout346.xml" ContentType="application/vnd.openxmlformats-officedocument.presentationml.slideLayout+xml"/>
  <Override PartName="/ppt/slideLayouts/slideLayout290.xml" ContentType="application/vnd.openxmlformats-officedocument.presentationml.slideLayout+xml"/>
  <Override PartName="/ppt/slideLayouts/slideLayout153.xml" ContentType="application/vnd.openxmlformats-officedocument.presentationml.slideLayout+xml"/>
  <Override PartName="/ppt/slideLayouts/slideLayout13.xml" ContentType="application/vnd.openxmlformats-officedocument.presentationml.slideLayout+xml"/>
  <Override PartName="/ppt/slideLayouts/slideLayout176.xml" ContentType="application/vnd.openxmlformats-officedocument.presentationml.slideLayout+xml"/>
  <Override PartName="/ppt/slideLayouts/slideLayout100.xml" ContentType="application/vnd.openxmlformats-officedocument.presentationml.slideLayout+xml"/>
  <Override PartName="/ppt/slideLayouts/slideLayout173.xml" ContentType="application/vnd.openxmlformats-officedocument.presentationml.slideLayout+xml"/>
  <Override PartName="/ppt/slideLayouts/slideLayout339.xml" ContentType="application/vnd.openxmlformats-officedocument.presentationml.slideLayout+xml"/>
  <Override PartName="/ppt/slideLayouts/slideLayout171.xml" ContentType="application/vnd.openxmlformats-officedocument.presentationml.slideLayout+xml"/>
  <Override PartName="/ppt/slideLayouts/slideLayout337.xml" ContentType="application/vnd.openxmlformats-officedocument.presentationml.slideLayout+xml"/>
  <Override PartName="/ppt/slideLayouts/slideLayout299.xml" ContentType="application/vnd.openxmlformats-officedocument.presentationml.slideLayout+xml"/>
  <Override PartName="/ppt/slideLayouts/slideLayout12.xml" ContentType="application/vnd.openxmlformats-officedocument.presentationml.slideLayout+xml"/>
  <Override PartName="/ppt/slideLayouts/slideLayout98.xml" ContentType="application/vnd.openxmlformats-officedocument.presentationml.slideLayout+xml"/>
  <Override PartName="/ppt/slideLayouts/slideLayout309.xml" ContentType="application/vnd.openxmlformats-officedocument.presentationml.slideLayout+xml"/>
  <Override PartName="/ppt/slideLayouts/slideLayout184.xml" ContentType="application/vnd.openxmlformats-officedocument.presentationml.slideLayout+xml"/>
  <Override PartName="/ppt/slideLayouts/slideLayout317.xml" ContentType="application/vnd.openxmlformats-officedocument.presentationml.slideLayout+xml"/>
  <Override PartName="/ppt/slideLayouts/slideLayout279.xml" ContentType="application/vnd.openxmlformats-officedocument.presentationml.slideLayout+xml"/>
  <Override PartName="/ppt/slideLayouts/slideLayout97.xml" ContentType="application/vnd.openxmlformats-officedocument.presentationml.slideLayout+xml"/>
  <Override PartName="/ppt/slideLayouts/slideLayout308.xml" ContentType="application/vnd.openxmlformats-officedocument.presentationml.slideLayout+xml"/>
  <Override PartName="/ppt/slideLayouts/slideLayout183.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134.xml" ContentType="application/vnd.openxmlformats-officedocument.presentationml.slideLayout+xml"/>
  <Override PartName="/ppt/slideLayouts/slideLayout271.xml" ContentType="application/vnd.openxmlformats-officedocument.presentationml.slideLayout+xml"/>
  <Override PartName="/ppt/slideLayouts/slideLayout300.xml" ContentType="application/vnd.openxmlformats-officedocument.presentationml.slideLayout+xml"/>
  <Override PartName="/ppt/slideLayouts/slideLayout125.xml" ContentType="application/vnd.openxmlformats-officedocument.presentationml.slideLayout+xml"/>
  <Override PartName="/ppt/slideLayouts/slideLayout262.xml" ContentType="application/vnd.openxmlformats-officedocument.presentationml.slideLayout+xml"/>
  <Override PartName="/ppt/slideLayouts/slideLayout49.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202.xml" ContentType="application/vnd.openxmlformats-officedocument.presentationml.slideLayout+xml"/>
  <Override PartName="/ppt/slideLayouts/slideLayout133.xml" ContentType="application/vnd.openxmlformats-officedocument.presentationml.slideLayout+xml"/>
  <Override PartName="/ppt/slideLayouts/slideLayout270.xml" ContentType="application/vnd.openxmlformats-officedocument.presentationml.slideLayout+xml"/>
  <Override PartName="/ppt/slideLayouts/slideLayout195.xml" ContentType="application/vnd.openxmlformats-officedocument.presentationml.slideLayout+xml"/>
  <Override PartName="/ppt/slideLayouts/slideLayout22.xml" ContentType="application/vnd.openxmlformats-officedocument.presentationml.slideLayout+xml"/>
  <Override PartName="/ppt/slideLayouts/slideLayout126.xml" ContentType="application/vnd.openxmlformats-officedocument.presentationml.slideLayout+xml"/>
  <Override PartName="/ppt/slideLayouts/slideLayout301.xml" ContentType="application/vnd.openxmlformats-officedocument.presentationml.slideLayout+xml"/>
  <Override PartName="/ppt/slideLayouts/slideLayout90.xml" ContentType="application/vnd.openxmlformats-officedocument.presentationml.slideLayout+xml"/>
  <Override PartName="/ppt/slideLayouts/slideLayout263.xml" ContentType="application/vnd.openxmlformats-officedocument.presentationml.slideLayout+xml"/>
  <Override PartName="/ppt/slideLayouts/slideLayout59.xml" ContentType="application/vnd.openxmlformats-officedocument.presentationml.slideLayout+xml"/>
  <Override PartName="/ppt/slideLayouts/slideLayout23.xml" ContentType="application/vnd.openxmlformats-officedocument.presentationml.slideLayout+xml"/>
  <Override PartName="/ppt/slideLayouts/slideLayout127.xml" ContentType="application/vnd.openxmlformats-officedocument.presentationml.slideLayout+xml"/>
  <Override PartName="/ppt/slideLayouts/slideLayout91.xml" ContentType="application/vnd.openxmlformats-officedocument.presentationml.slideLayout+xml"/>
  <Override PartName="/ppt/slideLayouts/slideLayout302.xml" ContentType="application/vnd.openxmlformats-officedocument.presentationml.slideLayout+xml"/>
  <Override PartName="/ppt/slideLayouts/slideLayout264.xml" ContentType="application/vnd.openxmlformats-officedocument.presentationml.slideLayout+xml"/>
  <Override PartName="/ppt/slideLayouts/slideLayout24.xml" ContentType="application/vnd.openxmlformats-officedocument.presentationml.slideLayout+xml"/>
  <Override PartName="/ppt/slideLayouts/slideLayout10.xml" ContentType="application/vnd.openxmlformats-officedocument.presentationml.slideLayout+xml"/>
  <Override PartName="/ppt/slideLayouts/slideLayout75.xml" ContentType="application/vnd.openxmlformats-officedocument.presentationml.slideLayout+xml"/>
  <Override PartName="/ppt/slideLayouts/slideLayout248.xml" ContentType="application/vnd.openxmlformats-officedocument.presentationml.slideLayout+xml"/>
  <Override PartName="/ppt/slideLayouts/slideLayout11.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203.xml" ContentType="application/vnd.openxmlformats-officedocument.presentationml.slideLayout+xml"/>
  <Override PartName="/ppt/slideLayouts/slideLayout30.xml" ContentType="application/vnd.openxmlformats-officedocument.presentationml.slideLayout+xml"/>
  <Override PartName="/ppt/slideLayouts/slideLayout204.xml" ContentType="application/vnd.openxmlformats-officedocument.presentationml.slideLayout+xml"/>
  <Override PartName="/ppt/slideLayouts/slideLayout31.xml" ContentType="application/vnd.openxmlformats-officedocument.presentationml.slideLayout+xml"/>
  <Override PartName="/ppt/slideLayouts/slideLayout37.xml" ContentType="application/vnd.openxmlformats-officedocument.presentationml.slideLayout+xml"/>
  <Override PartName="/ppt/slideLayouts/slideLayout4.xml" ContentType="application/vnd.openxmlformats-officedocument.presentationml.slideLayout+xml"/>
  <Override PartName="/ppt/slideLayouts/slideLayout113.xml" ContentType="application/vnd.openxmlformats-officedocument.presentationml.slideLayout+xml"/>
  <Override PartName="/ppt/slideLayouts/slideLayout250.xml" ContentType="application/vnd.openxmlformats-officedocument.presentationml.slideLayout+xml"/>
  <Override PartName="/ppt/slideLayouts/slideLayout38.xml" ContentType="application/vnd.openxmlformats-officedocument.presentationml.slideLayout+xml"/>
  <Override PartName="/ppt/slideLayouts/slideLayout5.xml" ContentType="application/vnd.openxmlformats-officedocument.presentationml.slideLayout+xml"/>
  <Override PartName="/ppt/slideLayouts/slideLayout114.xml" ContentType="application/vnd.openxmlformats-officedocument.presentationml.slideLayout+xml"/>
  <Override PartName="/ppt/slideLayouts/slideLayout251.xml" ContentType="application/vnd.openxmlformats-officedocument.presentationml.slideLayout+xml"/>
  <Override PartName="/ppt/slideLayouts/slideLayout39.xml" ContentType="application/vnd.openxmlformats-officedocument.presentationml.slideLayout+xml"/>
  <Override PartName="/ppt/slideLayouts/slideLayout213.xml" ContentType="application/vnd.openxmlformats-officedocument.presentationml.slideLayout+xml"/>
  <Override PartName="/ppt/slideLayouts/slideLayout40.xml" ContentType="application/vnd.openxmlformats-officedocument.presentationml.slideLayout+xml"/>
  <Override PartName="/ppt/slideLayouts/slideLayout214.xml" ContentType="application/vnd.openxmlformats-officedocument.presentationml.slideLayout+xml"/>
  <Override PartName="/ppt/slideLayouts/slideLayout41.xml" ContentType="application/vnd.openxmlformats-officedocument.presentationml.slideLayout+xml"/>
  <Override PartName="/ppt/slideLayouts/slideLayout115.xml" ContentType="application/vnd.openxmlformats-officedocument.presentationml.slideLayout+xml"/>
  <Override PartName="/ppt/slideLayouts/slideLayout252.xml" ContentType="application/vnd.openxmlformats-officedocument.presentationml.slideLayout+xml"/>
  <Override PartName="/ppt/slideLayouts/slideLayout6.xml" ContentType="application/vnd.openxmlformats-officedocument.presentationml.slideLayout+xml"/>
  <Override PartName="/ppt/slideLayouts/slideLayout108.xml" ContentType="application/vnd.openxmlformats-officedocument.presentationml.slideLayout+xml"/>
  <Override PartName="/ppt/slideLayouts/slideLayout245.xml" ContentType="application/vnd.openxmlformats-officedocument.presentationml.slideLayout+xml"/>
  <Override PartName="/ppt/slideLayouts/slideLayout72.xml" ContentType="application/vnd.openxmlformats-officedocument.presentationml.slideLayout+xml"/>
  <Override PartName="/ppt/slideLayouts/slideLayout109.xml" ContentType="application/vnd.openxmlformats-officedocument.presentationml.slideLayout+xml"/>
  <Override PartName="/ppt/slideLayouts/slideLayout73.xml" ContentType="application/vnd.openxmlformats-officedocument.presentationml.slideLayout+xml"/>
  <Override PartName="/ppt/slideLayouts/slideLayout246.xml" ContentType="application/vnd.openxmlformats-officedocument.presentationml.slideLayout+xml"/>
  <Override PartName="/ppt/slideLayouts/slideLayout74.xml" ContentType="application/vnd.openxmlformats-officedocument.presentationml.slideLayout+xml"/>
  <Override PartName="/ppt/slideLayouts/slideLayout247.xml" ContentType="application/vnd.openxmlformats-officedocument.presentationml.slideLayout+xml"/>
  <Override PartName="/ppt/slideLayouts/slideLayout223.xml" ContentType="application/vnd.openxmlformats-officedocument.presentationml.slideLayout+xml"/>
  <Override PartName="/ppt/slideLayouts/slideLayout50.xml" ContentType="application/vnd.openxmlformats-officedocument.presentationml.slideLayout+xml"/>
  <Override PartName="/ppt/slideLayouts/slideLayout224.xml" ContentType="application/vnd.openxmlformats-officedocument.presentationml.slideLayout+xml"/>
  <Override PartName="/ppt/slideLayouts/slideLayout51.xml" ContentType="application/vnd.openxmlformats-officedocument.presentationml.slideLayout+xml"/>
  <Override PartName="/ppt/slideLayouts/slideLayout201.xml" ContentType="application/vnd.openxmlformats-officedocument.presentationml.slideLayout+xml"/>
  <Override PartName="/ppt/slideLayouts/slideLayout303.xml" ContentType="application/vnd.openxmlformats-officedocument.presentationml.slideLayout+xml"/>
  <Override PartName="/ppt/slideLayouts/slideLayout92.xml" ContentType="application/vnd.openxmlformats-officedocument.presentationml.slideLayout+xml"/>
  <Override PartName="/ppt/slideLayouts/slideLayout265.xml" ContentType="application/vnd.openxmlformats-officedocument.presentationml.slideLayout+xml"/>
  <Override PartName="/ppt/slideLayouts/slideLayout128.xml" ContentType="application/vnd.openxmlformats-officedocument.presentationml.slideLayout+xml"/>
  <Override PartName="/ppt/slideLayouts/slideLayout196.xml" ContentType="application/vnd.openxmlformats-officedocument.presentationml.slideLayout+xml"/>
  <Override PartName="/ppt/slideLayouts/slideLayout93.xml" ContentType="application/vnd.openxmlformats-officedocument.presentationml.slideLayout+xml"/>
  <Override PartName="/ppt/slideLayouts/slideLayout304.xml" ContentType="application/vnd.openxmlformats-officedocument.presentationml.slideLayout+xml"/>
  <Override PartName="/ppt/slideLayouts/slideLayout266.xml" ContentType="application/vnd.openxmlformats-officedocument.presentationml.slideLayout+xml"/>
  <Override PartName="/ppt/slideLayouts/slideLayout129.xml" ContentType="application/vnd.openxmlformats-officedocument.presentationml.slideLayout+xml"/>
  <Override PartName="/ppt/slideLayouts/slideLayout197.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272.xml" ContentType="application/vnd.openxmlformats-officedocument.presentationml.slideLayout+xml"/>
  <Override PartName="/ppt/slideLayouts/slideLayout310.xml" ContentType="application/vnd.openxmlformats-officedocument.presentationml.slideLayout+xml"/>
  <Override PartName="/ppt/slideLayouts/slideLayout135.xml" ContentType="application/vnd.openxmlformats-officedocument.presentationml.slideLayout+xml"/>
  <Override PartName="/ppt/slideLayouts/slideLayout311.xml" ContentType="application/vnd.openxmlformats-officedocument.presentationml.slideLayout+xml"/>
  <Override PartName="/ppt/slideLayouts/slideLayout273.xml" ContentType="application/vnd.openxmlformats-officedocument.presentationml.slideLayout+xml"/>
  <Override PartName="/ppt/slideLayouts/slideLayout136.xml" ContentType="application/vnd.openxmlformats-officedocument.presentationml.slideLayout+xml"/>
  <Override PartName="/ppt/slideLayouts/slideLayout312.xml" ContentType="application/vnd.openxmlformats-officedocument.presentationml.slideLayout+xml"/>
  <Override PartName="/ppt/slideLayouts/slideLayout274.xml" ContentType="application/vnd.openxmlformats-officedocument.presentationml.slideLayout+xml"/>
  <Override PartName="/ppt/slideLayouts/slideLayout137.xml" ContentType="application/vnd.openxmlformats-officedocument.presentationml.slideLayout+xml"/>
  <Override PartName="/ppt/slideLayouts/slideLayout313.xml" ContentType="application/vnd.openxmlformats-officedocument.presentationml.slideLayout+xml"/>
  <Override PartName="/ppt/slideLayouts/slideLayout275.xml" ContentType="application/vnd.openxmlformats-officedocument.presentationml.slideLayout+xml"/>
  <Override PartName="/ppt/slideLayouts/slideLayout138.xml" ContentType="application/vnd.openxmlformats-officedocument.presentationml.slideLayout+xml"/>
  <Override PartName="/ppt/slideLayouts/slideLayout314.xml" ContentType="application/vnd.openxmlformats-officedocument.presentationml.slideLayout+xml"/>
  <Override PartName="/ppt/slideLayouts/slideLayout276.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282.xml" ContentType="application/vnd.openxmlformats-officedocument.presentationml.slideLayout+xml"/>
  <Override PartName="/ppt/slideLayouts/slideLayout145.xml" ContentType="application/vnd.openxmlformats-officedocument.presentationml.slideLayout+xml"/>
  <Override PartName="/ppt/slideLayouts/slideLayout320.xml" ContentType="application/vnd.openxmlformats-officedocument.presentationml.slideLayout+xml"/>
  <Override PartName="/ppt/slideLayouts/slideLayout146.xml" ContentType="application/vnd.openxmlformats-officedocument.presentationml.slideLayout+xml"/>
  <Override PartName="/ppt/slideLayouts/slideLayout321.xml" ContentType="application/vnd.openxmlformats-officedocument.presentationml.slideLayout+xml"/>
  <Override PartName="/ppt/slideLayouts/slideLayout283.xml" ContentType="application/vnd.openxmlformats-officedocument.presentationml.slideLayout+xml"/>
  <Override PartName="/ppt/slideLayouts/slideLayout322.xml" ContentType="application/vnd.openxmlformats-officedocument.presentationml.slideLayout+xml"/>
  <Override PartName="/ppt/slideLayouts/slideLayout284.xml" ContentType="application/vnd.openxmlformats-officedocument.presentationml.slideLayout+xml"/>
  <Override PartName="/ppt/slideLayouts/slideLayout147.xml" ContentType="application/vnd.openxmlformats-officedocument.presentationml.slideLayout+xml"/>
  <Override PartName="/ppt/slideLayouts/slideLayout323.xml" ContentType="application/vnd.openxmlformats-officedocument.presentationml.slideLayout+xml"/>
  <Override PartName="/ppt/slideLayouts/slideLayout285.xml" ContentType="application/vnd.openxmlformats-officedocument.presentationml.slideLayout+xml"/>
  <Override PartName="/ppt/slideLayouts/slideLayout148.xml" ContentType="application/vnd.openxmlformats-officedocument.presentationml.slideLayout+xml"/>
  <Override PartName="/ppt/slideLayouts/slideLayout324.xml" ContentType="application/vnd.openxmlformats-officedocument.presentationml.slideLayout+xml"/>
  <Override PartName="/ppt/slideLayouts/slideLayout286.xml" ContentType="application/vnd.openxmlformats-officedocument.presentationml.slideLayout+xml"/>
  <Override PartName="/ppt/slideLayouts/slideLayout149.xml" ContentType="application/vnd.openxmlformats-officedocument.presentationml.slideLayout+xml"/>
  <Override PartName="/ppt/slideLayouts/slideLayout155.xml" ContentType="application/vnd.openxmlformats-officedocument.presentationml.slideLayout+xml"/>
  <Override PartName="/ppt/slideLayouts/slideLayout292.xml" ContentType="application/vnd.openxmlformats-officedocument.presentationml.slideLayout+xml"/>
  <Override PartName="/ppt/slideLayouts/slideLayout330.xml" ContentType="application/vnd.openxmlformats-officedocument.presentationml.slideLayout+xml"/>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_rels/slide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12.xml" ContentType="application/vnd.openxmlformats-officedocument.presentationml.slide+xml"/>
  <Override PartName="/ppt/slides/slide44.xml" ContentType="application/vnd.openxmlformats-officedocument.presentationml.slide+xml"/>
  <Override PartName="/ppt/slides/slide9.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6.xml" ContentType="application/vnd.openxmlformats-officedocument.presentationml.slide+xml"/>
  <Override PartName="/ppt/slides/slide41.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 id="2147483843" r:id="rId17"/>
    <p:sldMasterId id="2147483856" r:id="rId18"/>
    <p:sldMasterId id="2147483869" r:id="rId19"/>
    <p:sldMasterId id="2147483882" r:id="rId20"/>
    <p:sldMasterId id="2147483895" r:id="rId21"/>
    <p:sldMasterId id="2147483908" r:id="rId22"/>
    <p:sldMasterId id="2147483921" r:id="rId23"/>
    <p:sldMasterId id="2147483934" r:id="rId24"/>
    <p:sldMasterId id="2147483947" r:id="rId25"/>
    <p:sldMasterId id="2147483960" r:id="rId26"/>
    <p:sldMasterId id="2147483973" r:id="rId27"/>
    <p:sldMasterId id="2147483986" r:id="rId28"/>
    <p:sldMasterId id="2147483999" r:id="rId29"/>
    <p:sldMasterId id="2147484012" r:id="rId30"/>
  </p:sldMasterIdLst>
  <p:notesMasterIdLst>
    <p:notesMasterId r:id="rId31"/>
  </p:notes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 id="268" r:id="rId44"/>
    <p:sldId id="269" r:id="rId45"/>
    <p:sldId id="270" r:id="rId46"/>
    <p:sldId id="271" r:id="rId47"/>
    <p:sldId id="272" r:id="rId48"/>
    <p:sldId id="273" r:id="rId49"/>
    <p:sldId id="274" r:id="rId50"/>
    <p:sldId id="275" r:id="rId51"/>
    <p:sldId id="276" r:id="rId52"/>
    <p:sldId id="277" r:id="rId53"/>
    <p:sldId id="278" r:id="rId54"/>
    <p:sldId id="279" r:id="rId55"/>
    <p:sldId id="280" r:id="rId56"/>
    <p:sldId id="281" r:id="rId57"/>
    <p:sldId id="282" r:id="rId58"/>
    <p:sldId id="283" r:id="rId59"/>
    <p:sldId id="284" r:id="rId60"/>
    <p:sldId id="285" r:id="rId61"/>
    <p:sldId id="286" r:id="rId62"/>
    <p:sldId id="287" r:id="rId63"/>
    <p:sldId id="288" r:id="rId64"/>
    <p:sldId id="289" r:id="rId65"/>
    <p:sldId id="290" r:id="rId66"/>
    <p:sldId id="291" r:id="rId67"/>
    <p:sldId id="292" r:id="rId68"/>
    <p:sldId id="293" r:id="rId69"/>
    <p:sldId id="294" r:id="rId70"/>
    <p:sldId id="295" r:id="rId71"/>
    <p:sldId id="296" r:id="rId72"/>
    <p:sldId id="297" r:id="rId73"/>
    <p:sldId id="298" r:id="rId74"/>
    <p:sldId id="299" r:id="rId75"/>
  </p:sld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slideMaster" Target="slideMasters/slideMaster28.xml"/><Relationship Id="rId30" Type="http://schemas.openxmlformats.org/officeDocument/2006/relationships/slideMaster" Target="slideMasters/slideMaster29.xml"/><Relationship Id="rId31" Type="http://schemas.openxmlformats.org/officeDocument/2006/relationships/notesMaster" Target="notesMasters/notesMaster1.xml"/><Relationship Id="rId32" Type="http://schemas.openxmlformats.org/officeDocument/2006/relationships/slide" Target="slides/slide1.xml"/><Relationship Id="rId33" Type="http://schemas.openxmlformats.org/officeDocument/2006/relationships/slide" Target="slides/slide2.xml"/><Relationship Id="rId34" Type="http://schemas.openxmlformats.org/officeDocument/2006/relationships/slide" Target="slides/slide3.xml"/><Relationship Id="rId35" Type="http://schemas.openxmlformats.org/officeDocument/2006/relationships/slide" Target="slides/slide4.xml"/><Relationship Id="rId36" Type="http://schemas.openxmlformats.org/officeDocument/2006/relationships/slide" Target="slides/slide5.xml"/><Relationship Id="rId37" Type="http://schemas.openxmlformats.org/officeDocument/2006/relationships/slide" Target="slides/slide6.xml"/><Relationship Id="rId38" Type="http://schemas.openxmlformats.org/officeDocument/2006/relationships/slide" Target="slides/slide7.xml"/><Relationship Id="rId39" Type="http://schemas.openxmlformats.org/officeDocument/2006/relationships/slide" Target="slides/slide8.xml"/><Relationship Id="rId40" Type="http://schemas.openxmlformats.org/officeDocument/2006/relationships/slide" Target="slides/slide9.xml"/><Relationship Id="rId41" Type="http://schemas.openxmlformats.org/officeDocument/2006/relationships/slide" Target="slides/slide10.xml"/><Relationship Id="rId42" Type="http://schemas.openxmlformats.org/officeDocument/2006/relationships/slide" Target="slides/slide11.xml"/><Relationship Id="rId43" Type="http://schemas.openxmlformats.org/officeDocument/2006/relationships/slide" Target="slides/slide12.xml"/><Relationship Id="rId44" Type="http://schemas.openxmlformats.org/officeDocument/2006/relationships/slide" Target="slides/slide13.xml"/><Relationship Id="rId45" Type="http://schemas.openxmlformats.org/officeDocument/2006/relationships/slide" Target="slides/slide14.xml"/><Relationship Id="rId46" Type="http://schemas.openxmlformats.org/officeDocument/2006/relationships/slide" Target="slides/slide15.xml"/><Relationship Id="rId47" Type="http://schemas.openxmlformats.org/officeDocument/2006/relationships/slide" Target="slides/slide16.xml"/><Relationship Id="rId48" Type="http://schemas.openxmlformats.org/officeDocument/2006/relationships/slide" Target="slides/slide17.xml"/><Relationship Id="rId49" Type="http://schemas.openxmlformats.org/officeDocument/2006/relationships/slide" Target="slides/slide18.xml"/><Relationship Id="rId50" Type="http://schemas.openxmlformats.org/officeDocument/2006/relationships/slide" Target="slides/slide19.xml"/><Relationship Id="rId51" Type="http://schemas.openxmlformats.org/officeDocument/2006/relationships/slide" Target="slides/slide20.xml"/><Relationship Id="rId52" Type="http://schemas.openxmlformats.org/officeDocument/2006/relationships/slide" Target="slides/slide21.xml"/><Relationship Id="rId53" Type="http://schemas.openxmlformats.org/officeDocument/2006/relationships/slide" Target="slides/slide22.xml"/><Relationship Id="rId54" Type="http://schemas.openxmlformats.org/officeDocument/2006/relationships/slide" Target="slides/slide23.xml"/><Relationship Id="rId55" Type="http://schemas.openxmlformats.org/officeDocument/2006/relationships/slide" Target="slides/slide24.xml"/><Relationship Id="rId56" Type="http://schemas.openxmlformats.org/officeDocument/2006/relationships/slide" Target="slides/slide25.xml"/><Relationship Id="rId57" Type="http://schemas.openxmlformats.org/officeDocument/2006/relationships/slide" Target="slides/slide26.xml"/><Relationship Id="rId58" Type="http://schemas.openxmlformats.org/officeDocument/2006/relationships/slide" Target="slides/slide27.xml"/><Relationship Id="rId59" Type="http://schemas.openxmlformats.org/officeDocument/2006/relationships/slide" Target="slides/slide28.xml"/><Relationship Id="rId60" Type="http://schemas.openxmlformats.org/officeDocument/2006/relationships/slide" Target="slides/slide29.xml"/><Relationship Id="rId61" Type="http://schemas.openxmlformats.org/officeDocument/2006/relationships/slide" Target="slides/slide30.xml"/><Relationship Id="rId62" Type="http://schemas.openxmlformats.org/officeDocument/2006/relationships/slide" Target="slides/slide31.xml"/><Relationship Id="rId63" Type="http://schemas.openxmlformats.org/officeDocument/2006/relationships/slide" Target="slides/slide32.xml"/><Relationship Id="rId64" Type="http://schemas.openxmlformats.org/officeDocument/2006/relationships/slide" Target="slides/slide33.xml"/><Relationship Id="rId65" Type="http://schemas.openxmlformats.org/officeDocument/2006/relationships/slide" Target="slides/slide34.xml"/><Relationship Id="rId66" Type="http://schemas.openxmlformats.org/officeDocument/2006/relationships/slide" Target="slides/slide35.xml"/><Relationship Id="rId67" Type="http://schemas.openxmlformats.org/officeDocument/2006/relationships/slide" Target="slides/slide36.xml"/><Relationship Id="rId68" Type="http://schemas.openxmlformats.org/officeDocument/2006/relationships/slide" Target="slides/slide37.xml"/><Relationship Id="rId69" Type="http://schemas.openxmlformats.org/officeDocument/2006/relationships/slide" Target="slides/slide38.xml"/><Relationship Id="rId70" Type="http://schemas.openxmlformats.org/officeDocument/2006/relationships/slide" Target="slides/slide39.xml"/><Relationship Id="rId71" Type="http://schemas.openxmlformats.org/officeDocument/2006/relationships/slide" Target="slides/slide40.xml"/><Relationship Id="rId72" Type="http://schemas.openxmlformats.org/officeDocument/2006/relationships/slide" Target="slides/slide41.xml"/><Relationship Id="rId73" Type="http://schemas.openxmlformats.org/officeDocument/2006/relationships/slide" Target="slides/slide42.xml"/><Relationship Id="rId74" Type="http://schemas.openxmlformats.org/officeDocument/2006/relationships/slide" Target="slides/slide43.xml"/><Relationship Id="rId75" Type="http://schemas.openxmlformats.org/officeDocument/2006/relationships/slide" Target="slides/slide44.xml"/><Relationship Id="rId76"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30.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9"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buNone/>
            </a:pPr>
            <a:r>
              <a:rPr b="0" lang="en-IN" sz="4400" spc="-1" strike="noStrike">
                <a:latin typeface="Arial"/>
              </a:rPr>
              <a:t>Click to move the slide</a:t>
            </a:r>
            <a:endParaRPr b="0" lang="en-IN" sz="4400" spc="-1" strike="noStrike">
              <a:latin typeface="Arial"/>
            </a:endParaRPr>
          </a:p>
        </p:txBody>
      </p:sp>
      <p:sp>
        <p:nvSpPr>
          <p:cNvPr id="1190"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IN" sz="2000" spc="-1" strike="noStrike">
                <a:latin typeface="Arial"/>
              </a:rPr>
              <a:t>Click to edit the notes format</a:t>
            </a:r>
            <a:endParaRPr b="0" lang="en-IN" sz="2000" spc="-1" strike="noStrike">
              <a:latin typeface="Arial"/>
            </a:endParaRPr>
          </a:p>
        </p:txBody>
      </p:sp>
      <p:sp>
        <p:nvSpPr>
          <p:cNvPr id="1191"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IN" sz="1400" spc="-1" strike="noStrike">
                <a:latin typeface="Times New Roman"/>
              </a:rPr>
              <a:t>&lt;header&gt;</a:t>
            </a:r>
            <a:endParaRPr b="0" lang="en-IN" sz="1400" spc="-1" strike="noStrike">
              <a:latin typeface="Times New Roman"/>
            </a:endParaRPr>
          </a:p>
        </p:txBody>
      </p:sp>
      <p:sp>
        <p:nvSpPr>
          <p:cNvPr id="1192"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algn="r">
              <a:buNone/>
              <a:defRPr b="0" lang="en-IN" sz="1400" spc="-1" strike="noStrike">
                <a:latin typeface="Times New Roman"/>
              </a:defRPr>
            </a:lvl1pPr>
          </a:lstStyle>
          <a:p>
            <a:pPr algn="r">
              <a:buNone/>
            </a:pPr>
            <a:r>
              <a:rPr b="0" lang="en-IN" sz="1400" spc="-1" strike="noStrike">
                <a:latin typeface="Times New Roman"/>
              </a:rPr>
              <a:t>&lt;date/time&gt;</a:t>
            </a:r>
            <a:endParaRPr b="0" lang="en-IN" sz="1400" spc="-1" strike="noStrike">
              <a:latin typeface="Times New Roman"/>
            </a:endParaRPr>
          </a:p>
        </p:txBody>
      </p:sp>
      <p:sp>
        <p:nvSpPr>
          <p:cNvPr id="1193"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a:defRPr b="0" lang="en-IN" sz="1400" spc="-1" strike="noStrike">
                <a:latin typeface="Times New Roman"/>
              </a:defRPr>
            </a:lvl1pPr>
          </a:lstStyle>
          <a:p>
            <a:r>
              <a:rPr b="0" lang="en-IN" sz="1400" spc="-1" strike="noStrike">
                <a:latin typeface="Times New Roman"/>
              </a:rPr>
              <a:t>&lt;footer&gt;</a:t>
            </a:r>
            <a:endParaRPr b="0" lang="en-IN" sz="1400" spc="-1" strike="noStrike">
              <a:latin typeface="Times New Roman"/>
            </a:endParaRPr>
          </a:p>
        </p:txBody>
      </p:sp>
      <p:sp>
        <p:nvSpPr>
          <p:cNvPr id="1194"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algn="r">
              <a:buNone/>
              <a:defRPr b="0" lang="en-IN" sz="1400" spc="-1" strike="noStrike">
                <a:latin typeface="Times New Roman"/>
              </a:defRPr>
            </a:lvl1pPr>
          </a:lstStyle>
          <a:p>
            <a:pPr algn="r">
              <a:buNone/>
            </a:pPr>
            <a:fld id="{6D62F17A-4654-4A09-B291-71687E67903B}" type="slidenum">
              <a:rPr b="0" lang="en-IN" sz="1400" spc="-1" strike="noStrike">
                <a:latin typeface="Times New Roman"/>
              </a:rPr>
              <a:t>&lt;number&gt;</a:t>
            </a:fld>
            <a:endParaRPr b="0" lang="en-IN"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0" name="PlaceHolder 1"/>
          <p:cNvSpPr>
            <a:spLocks noGrp="1"/>
          </p:cNvSpPr>
          <p:nvPr>
            <p:ph type="sldImg"/>
          </p:nvPr>
        </p:nvSpPr>
        <p:spPr>
          <a:xfrm>
            <a:off x="685800" y="1143000"/>
            <a:ext cx="5485680" cy="3085560"/>
          </a:xfrm>
          <a:prstGeom prst="rect">
            <a:avLst/>
          </a:prstGeom>
          <a:ln w="0">
            <a:noFill/>
          </a:ln>
        </p:spPr>
      </p:sp>
      <p:sp>
        <p:nvSpPr>
          <p:cNvPr id="1331"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IN" sz="2000" spc="-1" strike="noStrike">
              <a:latin typeface="Arial"/>
            </a:endParaRPr>
          </a:p>
        </p:txBody>
      </p:sp>
      <p:sp>
        <p:nvSpPr>
          <p:cNvPr id="1332" name="PlaceHolder 3"/>
          <p:cNvSpPr>
            <a:spLocks noGrp="1"/>
          </p:cNvSpPr>
          <p:nvPr>
            <p:ph type="sldNum" idx="4"/>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79FE8E80-42A0-4A8A-A9FD-D9C9A7419C61}" type="slidenum">
              <a:rPr b="0" lang="en-US" sz="1200" spc="-1" strike="noStrike">
                <a:latin typeface="Times New Roman"/>
              </a:rPr>
              <a:t>&lt;number&gt;</a:t>
            </a:fld>
            <a:endParaRPr b="0" lang="en-IN"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3" name="PlaceHolder 1"/>
          <p:cNvSpPr>
            <a:spLocks noGrp="1"/>
          </p:cNvSpPr>
          <p:nvPr>
            <p:ph type="sldImg"/>
          </p:nvPr>
        </p:nvSpPr>
        <p:spPr>
          <a:xfrm>
            <a:off x="685800" y="1143000"/>
            <a:ext cx="5485680" cy="3085560"/>
          </a:xfrm>
          <a:prstGeom prst="rect">
            <a:avLst/>
          </a:prstGeom>
          <a:ln w="0">
            <a:noFill/>
          </a:ln>
        </p:spPr>
      </p:sp>
      <p:sp>
        <p:nvSpPr>
          <p:cNvPr id="1334"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IN" sz="2000" spc="-1" strike="noStrike">
              <a:latin typeface="Arial"/>
            </a:endParaRPr>
          </a:p>
        </p:txBody>
      </p:sp>
      <p:sp>
        <p:nvSpPr>
          <p:cNvPr id="1335" name="PlaceHolder 3"/>
          <p:cNvSpPr>
            <a:spLocks noGrp="1"/>
          </p:cNvSpPr>
          <p:nvPr>
            <p:ph type="sldNum" idx="5"/>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5B78FE4F-50D0-4CA5-8AAC-EBC5A00E9553}" type="slidenum">
              <a:rPr b="0" lang="en-US" sz="1200" spc="-1" strike="noStrike">
                <a:latin typeface="Times New Roman"/>
              </a:rPr>
              <a:t>&lt;number&gt;</a:t>
            </a:fld>
            <a:endParaRPr b="0" lang="en-IN" sz="12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5" name="PlaceHolder 1"/>
          <p:cNvSpPr>
            <a:spLocks noGrp="1"/>
          </p:cNvSpPr>
          <p:nvPr>
            <p:ph type="sldImg"/>
          </p:nvPr>
        </p:nvSpPr>
        <p:spPr>
          <a:xfrm>
            <a:off x="685800" y="1143000"/>
            <a:ext cx="5485680" cy="3085560"/>
          </a:xfrm>
          <a:prstGeom prst="rect">
            <a:avLst/>
          </a:prstGeom>
          <a:ln w="0">
            <a:noFill/>
          </a:ln>
        </p:spPr>
      </p:sp>
      <p:sp>
        <p:nvSpPr>
          <p:cNvPr id="1346"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IN" sz="2000" spc="-1" strike="noStrike">
              <a:latin typeface="Arial"/>
            </a:endParaRPr>
          </a:p>
        </p:txBody>
      </p:sp>
      <p:sp>
        <p:nvSpPr>
          <p:cNvPr id="1347" name="PlaceHolder 3"/>
          <p:cNvSpPr>
            <a:spLocks noGrp="1"/>
          </p:cNvSpPr>
          <p:nvPr>
            <p:ph type="sldNum" idx="9"/>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0C3EA640-8DD8-4E90-9A00-B6DC72BA3AFA}" type="slidenum">
              <a:rPr b="0" lang="en-US" sz="1200" spc="-1" strike="noStrike">
                <a:latin typeface="Times New Roman"/>
              </a:rPr>
              <a:t>&lt;number&gt;</a:t>
            </a:fld>
            <a:endParaRPr b="0" lang="en-IN" sz="12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8" name="PlaceHolder 1"/>
          <p:cNvSpPr>
            <a:spLocks noGrp="1"/>
          </p:cNvSpPr>
          <p:nvPr>
            <p:ph type="sldImg"/>
          </p:nvPr>
        </p:nvSpPr>
        <p:spPr>
          <a:xfrm>
            <a:off x="685800" y="1143000"/>
            <a:ext cx="5485680" cy="3085560"/>
          </a:xfrm>
          <a:prstGeom prst="rect">
            <a:avLst/>
          </a:prstGeom>
          <a:ln w="0">
            <a:noFill/>
          </a:ln>
        </p:spPr>
      </p:sp>
      <p:sp>
        <p:nvSpPr>
          <p:cNvPr id="1349"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IN" sz="2000" spc="-1" strike="noStrike">
              <a:latin typeface="Arial"/>
            </a:endParaRPr>
          </a:p>
        </p:txBody>
      </p:sp>
      <p:sp>
        <p:nvSpPr>
          <p:cNvPr id="1350" name="PlaceHolder 3"/>
          <p:cNvSpPr>
            <a:spLocks noGrp="1"/>
          </p:cNvSpPr>
          <p:nvPr>
            <p:ph type="sldNum" idx="10"/>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543CCE06-C58E-45DF-8FDE-0BE8779F11E9}" type="slidenum">
              <a:rPr b="0" lang="en-US" sz="1200" spc="-1" strike="noStrike">
                <a:latin typeface="Times New Roman"/>
              </a:rPr>
              <a:t>&lt;number&gt;</a:t>
            </a:fld>
            <a:endParaRPr b="0" lang="en-IN" sz="12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1" name="PlaceHolder 1"/>
          <p:cNvSpPr>
            <a:spLocks noGrp="1"/>
          </p:cNvSpPr>
          <p:nvPr>
            <p:ph type="sldImg"/>
          </p:nvPr>
        </p:nvSpPr>
        <p:spPr>
          <a:xfrm>
            <a:off x="685800" y="1143000"/>
            <a:ext cx="5485680" cy="3085560"/>
          </a:xfrm>
          <a:prstGeom prst="rect">
            <a:avLst/>
          </a:prstGeom>
          <a:ln w="0">
            <a:noFill/>
          </a:ln>
        </p:spPr>
      </p:sp>
      <p:sp>
        <p:nvSpPr>
          <p:cNvPr id="1352"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IN" sz="2000" spc="-1" strike="noStrike">
              <a:latin typeface="Arial"/>
            </a:endParaRPr>
          </a:p>
        </p:txBody>
      </p:sp>
      <p:sp>
        <p:nvSpPr>
          <p:cNvPr id="1353" name="PlaceHolder 3"/>
          <p:cNvSpPr>
            <a:spLocks noGrp="1"/>
          </p:cNvSpPr>
          <p:nvPr>
            <p:ph type="sldNum" idx="11"/>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15A65B59-7B28-4FDB-B6C6-51A47D557442}" type="slidenum">
              <a:rPr b="0" lang="en-US" sz="1200" spc="-1" strike="noStrike">
                <a:latin typeface="Times New Roman"/>
              </a:rPr>
              <a:t>&lt;number&gt;</a:t>
            </a:fld>
            <a:endParaRPr b="0" lang="en-IN" sz="1200" spc="-1" strike="noStrike">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4" name="PlaceHolder 1"/>
          <p:cNvSpPr>
            <a:spLocks noGrp="1"/>
          </p:cNvSpPr>
          <p:nvPr>
            <p:ph type="sldImg"/>
          </p:nvPr>
        </p:nvSpPr>
        <p:spPr>
          <a:xfrm>
            <a:off x="685800" y="1143000"/>
            <a:ext cx="5485680" cy="3085560"/>
          </a:xfrm>
          <a:prstGeom prst="rect">
            <a:avLst/>
          </a:prstGeom>
          <a:ln w="0">
            <a:noFill/>
          </a:ln>
        </p:spPr>
      </p:sp>
      <p:sp>
        <p:nvSpPr>
          <p:cNvPr id="1355"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IN" sz="2000" spc="-1" strike="noStrike">
              <a:latin typeface="Arial"/>
            </a:endParaRPr>
          </a:p>
        </p:txBody>
      </p:sp>
      <p:sp>
        <p:nvSpPr>
          <p:cNvPr id="1356" name="PlaceHolder 3"/>
          <p:cNvSpPr>
            <a:spLocks noGrp="1"/>
          </p:cNvSpPr>
          <p:nvPr>
            <p:ph type="sldNum" idx="12"/>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87511D91-CD2E-4672-8DFB-10866CB64804}" type="slidenum">
              <a:rPr b="0" lang="en-US" sz="1200" spc="-1" strike="noStrike">
                <a:latin typeface="Times New Roman"/>
              </a:rPr>
              <a:t>&lt;number&gt;</a:t>
            </a:fld>
            <a:endParaRPr b="0" lang="en-IN" sz="1200" spc="-1" strike="noStrike">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7" name="PlaceHolder 1"/>
          <p:cNvSpPr>
            <a:spLocks noGrp="1"/>
          </p:cNvSpPr>
          <p:nvPr>
            <p:ph type="sldImg"/>
          </p:nvPr>
        </p:nvSpPr>
        <p:spPr>
          <a:xfrm>
            <a:off x="685800" y="1143000"/>
            <a:ext cx="5485680" cy="3085560"/>
          </a:xfrm>
          <a:prstGeom prst="rect">
            <a:avLst/>
          </a:prstGeom>
          <a:ln w="0">
            <a:noFill/>
          </a:ln>
        </p:spPr>
      </p:sp>
      <p:sp>
        <p:nvSpPr>
          <p:cNvPr id="1358"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IN" sz="2000" spc="-1" strike="noStrike">
              <a:latin typeface="Arial"/>
            </a:endParaRPr>
          </a:p>
        </p:txBody>
      </p:sp>
      <p:sp>
        <p:nvSpPr>
          <p:cNvPr id="1359" name="PlaceHolder 3"/>
          <p:cNvSpPr>
            <a:spLocks noGrp="1"/>
          </p:cNvSpPr>
          <p:nvPr>
            <p:ph type="sldNum" idx="13"/>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7BB9BF54-F23D-4026-B7DD-4E64ACCB1B39}" type="slidenum">
              <a:rPr b="0" lang="en-US" sz="1200" spc="-1" strike="noStrike">
                <a:latin typeface="Times New Roman"/>
              </a:rPr>
              <a:t>&lt;number&gt;</a:t>
            </a:fld>
            <a:endParaRPr b="0" lang="en-IN" sz="1200" spc="-1" strike="noStrike">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0" name="PlaceHolder 1"/>
          <p:cNvSpPr>
            <a:spLocks noGrp="1"/>
          </p:cNvSpPr>
          <p:nvPr>
            <p:ph type="sldImg"/>
          </p:nvPr>
        </p:nvSpPr>
        <p:spPr>
          <a:xfrm>
            <a:off x="685800" y="1143000"/>
            <a:ext cx="5485680" cy="3085560"/>
          </a:xfrm>
          <a:prstGeom prst="rect">
            <a:avLst/>
          </a:prstGeom>
          <a:ln w="0">
            <a:noFill/>
          </a:ln>
        </p:spPr>
      </p:sp>
      <p:sp>
        <p:nvSpPr>
          <p:cNvPr id="1361"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IN" sz="2000" spc="-1" strike="noStrike">
              <a:latin typeface="Arial"/>
            </a:endParaRPr>
          </a:p>
        </p:txBody>
      </p:sp>
      <p:sp>
        <p:nvSpPr>
          <p:cNvPr id="1362" name="PlaceHolder 3"/>
          <p:cNvSpPr>
            <a:spLocks noGrp="1"/>
          </p:cNvSpPr>
          <p:nvPr>
            <p:ph type="sldNum" idx="14"/>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83D14D10-43A3-4C36-A6B8-DB980783D951}" type="slidenum">
              <a:rPr b="0" lang="en-US" sz="1200" spc="-1" strike="noStrike">
                <a:latin typeface="Times New Roman"/>
              </a:rPr>
              <a:t>&lt;number&gt;</a:t>
            </a:fld>
            <a:endParaRPr b="0" lang="en-IN" sz="1200" spc="-1" strike="noStrike">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3" name="PlaceHolder 1"/>
          <p:cNvSpPr>
            <a:spLocks noGrp="1"/>
          </p:cNvSpPr>
          <p:nvPr>
            <p:ph type="sldImg"/>
          </p:nvPr>
        </p:nvSpPr>
        <p:spPr>
          <a:xfrm>
            <a:off x="685800" y="1143000"/>
            <a:ext cx="5485680" cy="3085560"/>
          </a:xfrm>
          <a:prstGeom prst="rect">
            <a:avLst/>
          </a:prstGeom>
          <a:ln w="0">
            <a:noFill/>
          </a:ln>
        </p:spPr>
      </p:sp>
      <p:sp>
        <p:nvSpPr>
          <p:cNvPr id="1364"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IN" sz="2000" spc="-1" strike="noStrike">
              <a:latin typeface="Arial"/>
            </a:endParaRPr>
          </a:p>
        </p:txBody>
      </p:sp>
      <p:sp>
        <p:nvSpPr>
          <p:cNvPr id="1365" name="PlaceHolder 3"/>
          <p:cNvSpPr>
            <a:spLocks noGrp="1"/>
          </p:cNvSpPr>
          <p:nvPr>
            <p:ph type="sldNum" idx="15"/>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F659E94C-620E-406F-812E-9701709E950E}" type="slidenum">
              <a:rPr b="0" lang="en-US" sz="1200" spc="-1" strike="noStrike">
                <a:latin typeface="Times New Roman"/>
              </a:rPr>
              <a:t>&lt;number&gt;</a:t>
            </a:fld>
            <a:endParaRPr b="0" lang="en-IN" sz="1200" spc="-1" strike="noStrike">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6" name="PlaceHolder 1"/>
          <p:cNvSpPr>
            <a:spLocks noGrp="1"/>
          </p:cNvSpPr>
          <p:nvPr>
            <p:ph type="sldImg"/>
          </p:nvPr>
        </p:nvSpPr>
        <p:spPr>
          <a:xfrm>
            <a:off x="685800" y="1143000"/>
            <a:ext cx="5485680" cy="3085560"/>
          </a:xfrm>
          <a:prstGeom prst="rect">
            <a:avLst/>
          </a:prstGeom>
          <a:ln w="0">
            <a:noFill/>
          </a:ln>
        </p:spPr>
      </p:sp>
      <p:sp>
        <p:nvSpPr>
          <p:cNvPr id="1367"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IN" sz="2000" spc="-1" strike="noStrike">
              <a:latin typeface="Arial"/>
            </a:endParaRPr>
          </a:p>
        </p:txBody>
      </p:sp>
      <p:sp>
        <p:nvSpPr>
          <p:cNvPr id="1368" name="PlaceHolder 3"/>
          <p:cNvSpPr>
            <a:spLocks noGrp="1"/>
          </p:cNvSpPr>
          <p:nvPr>
            <p:ph type="sldNum" idx="16"/>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207F753A-BA5B-4A1B-B6AC-F8F1E4B58FD2}" type="slidenum">
              <a:rPr b="0" lang="en-US" sz="1200" spc="-1" strike="noStrike">
                <a:latin typeface="Times New Roman"/>
              </a:rPr>
              <a:t>&lt;number&gt;</a:t>
            </a:fld>
            <a:endParaRPr b="0" lang="en-IN"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6" name="PlaceHolder 1"/>
          <p:cNvSpPr>
            <a:spLocks noGrp="1"/>
          </p:cNvSpPr>
          <p:nvPr>
            <p:ph type="sldImg"/>
          </p:nvPr>
        </p:nvSpPr>
        <p:spPr>
          <a:xfrm>
            <a:off x="685800" y="1143000"/>
            <a:ext cx="5485680" cy="3085560"/>
          </a:xfrm>
          <a:prstGeom prst="rect">
            <a:avLst/>
          </a:prstGeom>
          <a:ln w="0">
            <a:noFill/>
          </a:ln>
        </p:spPr>
      </p:sp>
      <p:sp>
        <p:nvSpPr>
          <p:cNvPr id="1337"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IN" sz="2000" spc="-1" strike="noStrike">
              <a:latin typeface="Arial"/>
            </a:endParaRPr>
          </a:p>
        </p:txBody>
      </p:sp>
      <p:sp>
        <p:nvSpPr>
          <p:cNvPr id="1338" name="PlaceHolder 3"/>
          <p:cNvSpPr>
            <a:spLocks noGrp="1"/>
          </p:cNvSpPr>
          <p:nvPr>
            <p:ph type="sldNum" idx="6"/>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FEC7865A-5226-4858-9855-E072DE2F5C14}" type="slidenum">
              <a:rPr b="0" lang="en-US" sz="1200" spc="-1" strike="noStrike">
                <a:latin typeface="Times New Roman"/>
              </a:rPr>
              <a:t>&lt;number&gt;</a:t>
            </a:fld>
            <a:endParaRPr b="0" lang="en-IN" sz="1200" spc="-1" strike="noStrike">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9" name="PlaceHolder 1"/>
          <p:cNvSpPr>
            <a:spLocks noGrp="1"/>
          </p:cNvSpPr>
          <p:nvPr>
            <p:ph type="sldImg"/>
          </p:nvPr>
        </p:nvSpPr>
        <p:spPr>
          <a:xfrm>
            <a:off x="685800" y="1143000"/>
            <a:ext cx="5485680" cy="3085560"/>
          </a:xfrm>
          <a:prstGeom prst="rect">
            <a:avLst/>
          </a:prstGeom>
          <a:ln w="0">
            <a:noFill/>
          </a:ln>
        </p:spPr>
      </p:sp>
      <p:sp>
        <p:nvSpPr>
          <p:cNvPr id="1370"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IN" sz="2000" spc="-1" strike="noStrike">
              <a:latin typeface="Arial"/>
            </a:endParaRPr>
          </a:p>
        </p:txBody>
      </p:sp>
      <p:sp>
        <p:nvSpPr>
          <p:cNvPr id="1371" name="PlaceHolder 3"/>
          <p:cNvSpPr>
            <a:spLocks noGrp="1"/>
          </p:cNvSpPr>
          <p:nvPr>
            <p:ph type="sldNum" idx="17"/>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1482C019-9249-4A61-A072-66F90A4F69A0}" type="slidenum">
              <a:rPr b="0" lang="en-US" sz="1200" spc="-1" strike="noStrike">
                <a:latin typeface="Times New Roman"/>
              </a:rPr>
              <a:t>&lt;number&gt;</a:t>
            </a:fld>
            <a:endParaRPr b="0" lang="en-IN" sz="1200" spc="-1" strike="noStrike">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2" name="PlaceHolder 1"/>
          <p:cNvSpPr>
            <a:spLocks noGrp="1"/>
          </p:cNvSpPr>
          <p:nvPr>
            <p:ph type="sldImg"/>
          </p:nvPr>
        </p:nvSpPr>
        <p:spPr>
          <a:xfrm>
            <a:off x="685800" y="1143000"/>
            <a:ext cx="5485680" cy="3085560"/>
          </a:xfrm>
          <a:prstGeom prst="rect">
            <a:avLst/>
          </a:prstGeom>
          <a:ln w="0">
            <a:noFill/>
          </a:ln>
        </p:spPr>
      </p:sp>
      <p:sp>
        <p:nvSpPr>
          <p:cNvPr id="1373"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IN" sz="2000" spc="-1" strike="noStrike">
              <a:latin typeface="Arial"/>
            </a:endParaRPr>
          </a:p>
        </p:txBody>
      </p:sp>
      <p:sp>
        <p:nvSpPr>
          <p:cNvPr id="1374" name="PlaceHolder 3"/>
          <p:cNvSpPr>
            <a:spLocks noGrp="1"/>
          </p:cNvSpPr>
          <p:nvPr>
            <p:ph type="sldNum" idx="18"/>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1A914EDD-BEA1-413F-8022-13E761E7598F}" type="slidenum">
              <a:rPr b="0" lang="en-US" sz="1200" spc="-1" strike="noStrike">
                <a:latin typeface="Times New Roman"/>
              </a:rPr>
              <a:t>&lt;number&gt;</a:t>
            </a:fld>
            <a:endParaRPr b="0" lang="en-IN" sz="1200" spc="-1" strike="noStrike">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5" name="PlaceHolder 1"/>
          <p:cNvSpPr>
            <a:spLocks noGrp="1"/>
          </p:cNvSpPr>
          <p:nvPr>
            <p:ph type="sldImg"/>
          </p:nvPr>
        </p:nvSpPr>
        <p:spPr>
          <a:xfrm>
            <a:off x="685800" y="1143000"/>
            <a:ext cx="5485680" cy="3085560"/>
          </a:xfrm>
          <a:prstGeom prst="rect">
            <a:avLst/>
          </a:prstGeom>
          <a:ln w="0">
            <a:noFill/>
          </a:ln>
        </p:spPr>
      </p:sp>
      <p:sp>
        <p:nvSpPr>
          <p:cNvPr id="1376"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IN" sz="2000" spc="-1" strike="noStrike">
              <a:latin typeface="Arial"/>
            </a:endParaRPr>
          </a:p>
        </p:txBody>
      </p:sp>
      <p:sp>
        <p:nvSpPr>
          <p:cNvPr id="1377" name="PlaceHolder 3"/>
          <p:cNvSpPr>
            <a:spLocks noGrp="1"/>
          </p:cNvSpPr>
          <p:nvPr>
            <p:ph type="sldNum" idx="19"/>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A45FE4DC-112E-4642-814B-B98B0B91AA54}" type="slidenum">
              <a:rPr b="0" lang="en-US" sz="1200" spc="-1" strike="noStrike">
                <a:latin typeface="Times New Roman"/>
              </a:rPr>
              <a:t>&lt;number&gt;</a:t>
            </a:fld>
            <a:endParaRPr b="0" lang="en-IN" sz="1200" spc="-1" strike="noStrike">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8" name="PlaceHolder 1"/>
          <p:cNvSpPr>
            <a:spLocks noGrp="1"/>
          </p:cNvSpPr>
          <p:nvPr>
            <p:ph type="sldImg"/>
          </p:nvPr>
        </p:nvSpPr>
        <p:spPr>
          <a:xfrm>
            <a:off x="685800" y="1143000"/>
            <a:ext cx="5485680" cy="3085560"/>
          </a:xfrm>
          <a:prstGeom prst="rect">
            <a:avLst/>
          </a:prstGeom>
          <a:ln w="0">
            <a:noFill/>
          </a:ln>
        </p:spPr>
      </p:sp>
      <p:sp>
        <p:nvSpPr>
          <p:cNvPr id="1379"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IN" sz="2000" spc="-1" strike="noStrike">
              <a:latin typeface="Arial"/>
            </a:endParaRPr>
          </a:p>
        </p:txBody>
      </p:sp>
      <p:sp>
        <p:nvSpPr>
          <p:cNvPr id="1380" name="PlaceHolder 3"/>
          <p:cNvSpPr>
            <a:spLocks noGrp="1"/>
          </p:cNvSpPr>
          <p:nvPr>
            <p:ph type="sldNum" idx="20"/>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C696CB69-FB7E-4FA2-A2DA-721042C61C31}" type="slidenum">
              <a:rPr b="0" lang="en-US" sz="1200" spc="-1" strike="noStrike">
                <a:latin typeface="Times New Roman"/>
              </a:rPr>
              <a:t>&lt;number&gt;</a:t>
            </a:fld>
            <a:endParaRPr b="0" lang="en-IN" sz="1200" spc="-1" strike="noStrike">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1" name="PlaceHolder 1"/>
          <p:cNvSpPr>
            <a:spLocks noGrp="1"/>
          </p:cNvSpPr>
          <p:nvPr>
            <p:ph type="sldImg"/>
          </p:nvPr>
        </p:nvSpPr>
        <p:spPr>
          <a:xfrm>
            <a:off x="685800" y="1143000"/>
            <a:ext cx="5485680" cy="3085560"/>
          </a:xfrm>
          <a:prstGeom prst="rect">
            <a:avLst/>
          </a:prstGeom>
          <a:ln w="0">
            <a:noFill/>
          </a:ln>
        </p:spPr>
      </p:sp>
      <p:sp>
        <p:nvSpPr>
          <p:cNvPr id="1382"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IN" sz="2000" spc="-1" strike="noStrike">
              <a:latin typeface="Arial"/>
            </a:endParaRPr>
          </a:p>
        </p:txBody>
      </p:sp>
      <p:sp>
        <p:nvSpPr>
          <p:cNvPr id="1383" name="PlaceHolder 3"/>
          <p:cNvSpPr>
            <a:spLocks noGrp="1"/>
          </p:cNvSpPr>
          <p:nvPr>
            <p:ph type="sldNum" idx="21"/>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D62063B7-E6D0-4C76-B395-4C34CBE714CA}" type="slidenum">
              <a:rPr b="0" lang="en-US" sz="1200" spc="-1" strike="noStrike">
                <a:latin typeface="Times New Roman"/>
              </a:rPr>
              <a:t>&lt;number&gt;</a:t>
            </a:fld>
            <a:endParaRPr b="0" lang="en-IN" sz="1200" spc="-1" strike="noStrike">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4" name="PlaceHolder 1"/>
          <p:cNvSpPr>
            <a:spLocks noGrp="1"/>
          </p:cNvSpPr>
          <p:nvPr>
            <p:ph type="sldImg"/>
          </p:nvPr>
        </p:nvSpPr>
        <p:spPr>
          <a:xfrm>
            <a:off x="685800" y="1143000"/>
            <a:ext cx="5485680" cy="3085560"/>
          </a:xfrm>
          <a:prstGeom prst="rect">
            <a:avLst/>
          </a:prstGeom>
          <a:ln w="0">
            <a:noFill/>
          </a:ln>
        </p:spPr>
      </p:sp>
      <p:sp>
        <p:nvSpPr>
          <p:cNvPr id="1385"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IN" sz="2000" spc="-1" strike="noStrike">
              <a:latin typeface="Arial"/>
            </a:endParaRPr>
          </a:p>
        </p:txBody>
      </p:sp>
      <p:sp>
        <p:nvSpPr>
          <p:cNvPr id="1386" name="PlaceHolder 3"/>
          <p:cNvSpPr>
            <a:spLocks noGrp="1"/>
          </p:cNvSpPr>
          <p:nvPr>
            <p:ph type="sldNum" idx="22"/>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83241A4F-B7E1-4ED5-8FAD-09A39B5A66ED}" type="slidenum">
              <a:rPr b="0" lang="en-US" sz="1200" spc="-1" strike="noStrike">
                <a:latin typeface="Times New Roman"/>
              </a:rPr>
              <a:t>&lt;number&gt;</a:t>
            </a:fld>
            <a:endParaRPr b="0" lang="en-IN" sz="1200" spc="-1" strike="noStrike">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7" name="PlaceHolder 1"/>
          <p:cNvSpPr>
            <a:spLocks noGrp="1"/>
          </p:cNvSpPr>
          <p:nvPr>
            <p:ph type="sldImg"/>
          </p:nvPr>
        </p:nvSpPr>
        <p:spPr>
          <a:xfrm>
            <a:off x="685800" y="1143000"/>
            <a:ext cx="5485680" cy="3085560"/>
          </a:xfrm>
          <a:prstGeom prst="rect">
            <a:avLst/>
          </a:prstGeom>
          <a:ln w="0">
            <a:noFill/>
          </a:ln>
        </p:spPr>
      </p:sp>
      <p:sp>
        <p:nvSpPr>
          <p:cNvPr id="1388"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IN" sz="2000" spc="-1" strike="noStrike">
              <a:latin typeface="Arial"/>
            </a:endParaRPr>
          </a:p>
        </p:txBody>
      </p:sp>
      <p:sp>
        <p:nvSpPr>
          <p:cNvPr id="1389" name="PlaceHolder 3"/>
          <p:cNvSpPr>
            <a:spLocks noGrp="1"/>
          </p:cNvSpPr>
          <p:nvPr>
            <p:ph type="sldNum" idx="23"/>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C5B1730A-E3D8-40DB-A9B3-A1555142FC03}" type="slidenum">
              <a:rPr b="0" lang="en-US" sz="1200" spc="-1" strike="noStrike">
                <a:latin typeface="Times New Roman"/>
              </a:rPr>
              <a:t>&lt;number&gt;</a:t>
            </a:fld>
            <a:endParaRPr b="0" lang="en-IN" sz="1200" spc="-1" strike="noStrike">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0" name="PlaceHolder 1"/>
          <p:cNvSpPr>
            <a:spLocks noGrp="1"/>
          </p:cNvSpPr>
          <p:nvPr>
            <p:ph type="sldImg"/>
          </p:nvPr>
        </p:nvSpPr>
        <p:spPr>
          <a:xfrm>
            <a:off x="685800" y="1143000"/>
            <a:ext cx="5485680" cy="3085560"/>
          </a:xfrm>
          <a:prstGeom prst="rect">
            <a:avLst/>
          </a:prstGeom>
          <a:ln w="0">
            <a:noFill/>
          </a:ln>
        </p:spPr>
      </p:sp>
      <p:sp>
        <p:nvSpPr>
          <p:cNvPr id="1391"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IN" sz="2000" spc="-1" strike="noStrike">
              <a:latin typeface="Arial"/>
            </a:endParaRPr>
          </a:p>
        </p:txBody>
      </p:sp>
      <p:sp>
        <p:nvSpPr>
          <p:cNvPr id="1392" name="PlaceHolder 3"/>
          <p:cNvSpPr>
            <a:spLocks noGrp="1"/>
          </p:cNvSpPr>
          <p:nvPr>
            <p:ph type="sldNum" idx="24"/>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314555D2-65FC-474E-B75C-A39924579329}" type="slidenum">
              <a:rPr b="0" lang="en-US" sz="1200" spc="-1" strike="noStrike">
                <a:latin typeface="Times New Roman"/>
              </a:rPr>
              <a:t>&lt;number&gt;</a:t>
            </a:fld>
            <a:endParaRPr b="0" lang="en-IN" sz="1200" spc="-1" strike="noStrike">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3" name="PlaceHolder 1"/>
          <p:cNvSpPr>
            <a:spLocks noGrp="1"/>
          </p:cNvSpPr>
          <p:nvPr>
            <p:ph type="sldImg"/>
          </p:nvPr>
        </p:nvSpPr>
        <p:spPr>
          <a:xfrm>
            <a:off x="685800" y="1143000"/>
            <a:ext cx="5485680" cy="3085560"/>
          </a:xfrm>
          <a:prstGeom prst="rect">
            <a:avLst/>
          </a:prstGeom>
          <a:ln w="0">
            <a:noFill/>
          </a:ln>
        </p:spPr>
      </p:sp>
      <p:sp>
        <p:nvSpPr>
          <p:cNvPr id="1394"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IN" sz="2000" spc="-1" strike="noStrike">
              <a:latin typeface="Arial"/>
            </a:endParaRPr>
          </a:p>
        </p:txBody>
      </p:sp>
      <p:sp>
        <p:nvSpPr>
          <p:cNvPr id="1395" name="PlaceHolder 3"/>
          <p:cNvSpPr>
            <a:spLocks noGrp="1"/>
          </p:cNvSpPr>
          <p:nvPr>
            <p:ph type="sldNum" idx="25"/>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EE90CBEC-C25E-486C-B768-27DD9770AC3B}" type="slidenum">
              <a:rPr b="0" lang="en-US" sz="1200" spc="-1" strike="noStrike">
                <a:latin typeface="Times New Roman"/>
              </a:rPr>
              <a:t>&lt;number&gt;</a:t>
            </a:fld>
            <a:endParaRPr b="0" lang="en-IN" sz="1200" spc="-1" strike="noStrike">
              <a:latin typeface="Times New Roman"/>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6" name="PlaceHolder 1"/>
          <p:cNvSpPr>
            <a:spLocks noGrp="1"/>
          </p:cNvSpPr>
          <p:nvPr>
            <p:ph type="sldImg"/>
          </p:nvPr>
        </p:nvSpPr>
        <p:spPr>
          <a:xfrm>
            <a:off x="685800" y="1143000"/>
            <a:ext cx="5485680" cy="3085560"/>
          </a:xfrm>
          <a:prstGeom prst="rect">
            <a:avLst/>
          </a:prstGeom>
          <a:ln w="0">
            <a:noFill/>
          </a:ln>
        </p:spPr>
      </p:sp>
      <p:sp>
        <p:nvSpPr>
          <p:cNvPr id="1397"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IN" sz="2000" spc="-1" strike="noStrike">
              <a:latin typeface="Arial"/>
            </a:endParaRPr>
          </a:p>
        </p:txBody>
      </p:sp>
      <p:sp>
        <p:nvSpPr>
          <p:cNvPr id="1398" name="PlaceHolder 3"/>
          <p:cNvSpPr>
            <a:spLocks noGrp="1"/>
          </p:cNvSpPr>
          <p:nvPr>
            <p:ph type="sldNum" idx="26"/>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564BBEBA-C7E5-4338-91F0-7B1C3254D3AE}" type="slidenum">
              <a:rPr b="0" lang="en-US" sz="1200" spc="-1" strike="noStrike">
                <a:latin typeface="Times New Roman"/>
              </a:rPr>
              <a:t>&lt;number&gt;</a:t>
            </a:fld>
            <a:endParaRPr b="0" lang="en-IN"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9" name="PlaceHolder 1"/>
          <p:cNvSpPr>
            <a:spLocks noGrp="1"/>
          </p:cNvSpPr>
          <p:nvPr>
            <p:ph type="sldImg"/>
          </p:nvPr>
        </p:nvSpPr>
        <p:spPr>
          <a:xfrm>
            <a:off x="685800" y="1143000"/>
            <a:ext cx="5485680" cy="3085560"/>
          </a:xfrm>
          <a:prstGeom prst="rect">
            <a:avLst/>
          </a:prstGeom>
          <a:ln w="0">
            <a:noFill/>
          </a:ln>
        </p:spPr>
      </p:sp>
      <p:sp>
        <p:nvSpPr>
          <p:cNvPr id="1340"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IN" sz="2000" spc="-1" strike="noStrike">
              <a:latin typeface="Arial"/>
            </a:endParaRPr>
          </a:p>
        </p:txBody>
      </p:sp>
      <p:sp>
        <p:nvSpPr>
          <p:cNvPr id="1341" name="PlaceHolder 3"/>
          <p:cNvSpPr>
            <a:spLocks noGrp="1"/>
          </p:cNvSpPr>
          <p:nvPr>
            <p:ph type="sldNum" idx="7"/>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284C2D17-550B-4386-A807-99B6965A84DC}" type="slidenum">
              <a:rPr b="0" lang="en-US" sz="1200" spc="-1" strike="noStrike">
                <a:latin typeface="Times New Roman"/>
              </a:rPr>
              <a:t>&lt;number&gt;</a:t>
            </a:fld>
            <a:endParaRPr b="0" lang="en-IN" sz="1200" spc="-1" strike="noStrike">
              <a:latin typeface="Times New Roman"/>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9" name="PlaceHolder 1"/>
          <p:cNvSpPr>
            <a:spLocks noGrp="1"/>
          </p:cNvSpPr>
          <p:nvPr>
            <p:ph type="sldImg"/>
          </p:nvPr>
        </p:nvSpPr>
        <p:spPr>
          <a:xfrm>
            <a:off x="685800" y="1143000"/>
            <a:ext cx="5485680" cy="3085560"/>
          </a:xfrm>
          <a:prstGeom prst="rect">
            <a:avLst/>
          </a:prstGeom>
          <a:ln w="0">
            <a:noFill/>
          </a:ln>
        </p:spPr>
      </p:sp>
      <p:sp>
        <p:nvSpPr>
          <p:cNvPr id="1400"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IN" sz="2000" spc="-1" strike="noStrike">
              <a:latin typeface="Arial"/>
            </a:endParaRPr>
          </a:p>
        </p:txBody>
      </p:sp>
      <p:sp>
        <p:nvSpPr>
          <p:cNvPr id="1401" name="PlaceHolder 3"/>
          <p:cNvSpPr>
            <a:spLocks noGrp="1"/>
          </p:cNvSpPr>
          <p:nvPr>
            <p:ph type="sldNum" idx="27"/>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0EA3BBDD-003B-4CD4-9C1E-9BB5BE41E335}" type="slidenum">
              <a:rPr b="0" lang="en-US" sz="1200" spc="-1" strike="noStrike">
                <a:latin typeface="Times New Roman"/>
              </a:rPr>
              <a:t>&lt;number&gt;</a:t>
            </a:fld>
            <a:endParaRPr b="0" lang="en-IN" sz="1200" spc="-1" strike="noStrike">
              <a:latin typeface="Times New Roman"/>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2" name="PlaceHolder 1"/>
          <p:cNvSpPr>
            <a:spLocks noGrp="1"/>
          </p:cNvSpPr>
          <p:nvPr>
            <p:ph type="sldImg"/>
          </p:nvPr>
        </p:nvSpPr>
        <p:spPr>
          <a:xfrm>
            <a:off x="685800" y="1143000"/>
            <a:ext cx="5485680" cy="3085560"/>
          </a:xfrm>
          <a:prstGeom prst="rect">
            <a:avLst/>
          </a:prstGeom>
          <a:ln w="0">
            <a:noFill/>
          </a:ln>
        </p:spPr>
      </p:sp>
      <p:sp>
        <p:nvSpPr>
          <p:cNvPr id="1403"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IN" sz="2000" spc="-1" strike="noStrike">
              <a:latin typeface="Arial"/>
            </a:endParaRPr>
          </a:p>
        </p:txBody>
      </p:sp>
      <p:sp>
        <p:nvSpPr>
          <p:cNvPr id="1404" name="PlaceHolder 3"/>
          <p:cNvSpPr>
            <a:spLocks noGrp="1"/>
          </p:cNvSpPr>
          <p:nvPr>
            <p:ph type="sldNum" idx="28"/>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98B9296D-7869-451F-9535-FCF78E997C14}" type="slidenum">
              <a:rPr b="0" lang="en-US" sz="1200" spc="-1" strike="noStrike">
                <a:latin typeface="Times New Roman"/>
              </a:rPr>
              <a:t>&lt;number&gt;</a:t>
            </a:fld>
            <a:endParaRPr b="0" lang="en-IN" sz="1200" spc="-1" strike="noStrike">
              <a:latin typeface="Times New Roman"/>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5" name="PlaceHolder 1"/>
          <p:cNvSpPr>
            <a:spLocks noGrp="1"/>
          </p:cNvSpPr>
          <p:nvPr>
            <p:ph type="sldImg"/>
          </p:nvPr>
        </p:nvSpPr>
        <p:spPr>
          <a:xfrm>
            <a:off x="685800" y="1143000"/>
            <a:ext cx="5485680" cy="3085560"/>
          </a:xfrm>
          <a:prstGeom prst="rect">
            <a:avLst/>
          </a:prstGeom>
          <a:ln w="0">
            <a:noFill/>
          </a:ln>
        </p:spPr>
      </p:sp>
      <p:sp>
        <p:nvSpPr>
          <p:cNvPr id="1406"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IN" sz="2000" spc="-1" strike="noStrike">
              <a:latin typeface="Arial"/>
            </a:endParaRPr>
          </a:p>
        </p:txBody>
      </p:sp>
      <p:sp>
        <p:nvSpPr>
          <p:cNvPr id="1407" name="PlaceHolder 3"/>
          <p:cNvSpPr>
            <a:spLocks noGrp="1"/>
          </p:cNvSpPr>
          <p:nvPr>
            <p:ph type="sldNum" idx="29"/>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F560B7EC-A7EB-4BD0-A7C3-BB503D1CA7C3}" type="slidenum">
              <a:rPr b="0" lang="en-US" sz="1200" spc="-1" strike="noStrike">
                <a:latin typeface="Times New Roman"/>
              </a:rPr>
              <a:t>&lt;number&gt;</a:t>
            </a:fld>
            <a:endParaRPr b="0" lang="en-IN" sz="1200" spc="-1" strike="noStrike">
              <a:latin typeface="Times New Roman"/>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8" name="PlaceHolder 1"/>
          <p:cNvSpPr>
            <a:spLocks noGrp="1"/>
          </p:cNvSpPr>
          <p:nvPr>
            <p:ph type="sldImg"/>
          </p:nvPr>
        </p:nvSpPr>
        <p:spPr>
          <a:xfrm>
            <a:off x="685800" y="1143000"/>
            <a:ext cx="5485680" cy="3085560"/>
          </a:xfrm>
          <a:prstGeom prst="rect">
            <a:avLst/>
          </a:prstGeom>
          <a:ln w="0">
            <a:noFill/>
          </a:ln>
        </p:spPr>
      </p:sp>
      <p:sp>
        <p:nvSpPr>
          <p:cNvPr id="1409"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IN" sz="2000" spc="-1" strike="noStrike">
              <a:latin typeface="Arial"/>
            </a:endParaRPr>
          </a:p>
        </p:txBody>
      </p:sp>
      <p:sp>
        <p:nvSpPr>
          <p:cNvPr id="1410" name="PlaceHolder 3"/>
          <p:cNvSpPr>
            <a:spLocks noGrp="1"/>
          </p:cNvSpPr>
          <p:nvPr>
            <p:ph type="sldNum" idx="30"/>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B41D7147-533F-47E9-BCEA-066AA9E30AF7}" type="slidenum">
              <a:rPr b="0" lang="en-US" sz="1200" spc="-1" strike="noStrike">
                <a:latin typeface="Times New Roman"/>
              </a:rPr>
              <a:t>&lt;number&gt;</a:t>
            </a:fld>
            <a:endParaRPr b="0" lang="en-IN" sz="1200" spc="-1" strike="noStrike">
              <a:latin typeface="Times New Roman"/>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1" name="PlaceHolder 1"/>
          <p:cNvSpPr>
            <a:spLocks noGrp="1"/>
          </p:cNvSpPr>
          <p:nvPr>
            <p:ph type="sldImg"/>
          </p:nvPr>
        </p:nvSpPr>
        <p:spPr>
          <a:xfrm>
            <a:off x="685800" y="1143000"/>
            <a:ext cx="5485680" cy="3085560"/>
          </a:xfrm>
          <a:prstGeom prst="rect">
            <a:avLst/>
          </a:prstGeom>
          <a:ln w="0">
            <a:noFill/>
          </a:ln>
        </p:spPr>
      </p:sp>
      <p:sp>
        <p:nvSpPr>
          <p:cNvPr id="1412"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IN" sz="2000" spc="-1" strike="noStrike">
              <a:latin typeface="Arial"/>
            </a:endParaRPr>
          </a:p>
        </p:txBody>
      </p:sp>
      <p:sp>
        <p:nvSpPr>
          <p:cNvPr id="1413" name="PlaceHolder 3"/>
          <p:cNvSpPr>
            <a:spLocks noGrp="1"/>
          </p:cNvSpPr>
          <p:nvPr>
            <p:ph type="sldNum" idx="31"/>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8009FBC8-E8D9-4944-80DE-91417572B655}" type="slidenum">
              <a:rPr b="0" lang="en-US" sz="1200" spc="-1" strike="noStrike">
                <a:latin typeface="Times New Roman"/>
              </a:rPr>
              <a:t>&lt;number&gt;</a:t>
            </a:fld>
            <a:endParaRPr b="0" lang="en-IN"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2" name="PlaceHolder 1"/>
          <p:cNvSpPr>
            <a:spLocks noGrp="1"/>
          </p:cNvSpPr>
          <p:nvPr>
            <p:ph type="sldImg"/>
          </p:nvPr>
        </p:nvSpPr>
        <p:spPr>
          <a:xfrm>
            <a:off x="685800" y="1143000"/>
            <a:ext cx="5485680" cy="3085560"/>
          </a:xfrm>
          <a:prstGeom prst="rect">
            <a:avLst/>
          </a:prstGeom>
          <a:ln w="0">
            <a:noFill/>
          </a:ln>
        </p:spPr>
      </p:sp>
      <p:sp>
        <p:nvSpPr>
          <p:cNvPr id="1343"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IN" sz="2000" spc="-1" strike="noStrike">
              <a:latin typeface="Arial"/>
            </a:endParaRPr>
          </a:p>
        </p:txBody>
      </p:sp>
      <p:sp>
        <p:nvSpPr>
          <p:cNvPr id="1344" name="PlaceHolder 3"/>
          <p:cNvSpPr>
            <a:spLocks noGrp="1"/>
          </p:cNvSpPr>
          <p:nvPr>
            <p:ph type="sldNum" idx="8"/>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59D97B7C-763C-4BDA-A664-CAA861BEA6D7}" type="slidenum">
              <a:rPr b="0" lang="en-US" sz="1200" spc="-1" strike="noStrike">
                <a:latin typeface="Times New Roman"/>
              </a:rPr>
              <a:t>&lt;number&gt;</a:t>
            </a:fld>
            <a:endParaRPr b="0" lang="en-IN"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3.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4.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5.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7.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8.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9.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0.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5.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6.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8.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9.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0.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1.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2.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7.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9.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0.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1.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2.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3.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4.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0.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1.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2.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3.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4.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5.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6.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1.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2.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3.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4.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5.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6.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7.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8.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3.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4.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5.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6.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7.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8.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9.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50.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5.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6.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7.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8.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9.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0.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1.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7.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8.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9.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0.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1.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2.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4.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7.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78.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79.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0.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1.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2.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3.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5.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6.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7.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8.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9.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0.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1.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2.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3.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4.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6.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7.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8.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9.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0.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01.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2.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3.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4.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5.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7.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8.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9.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0.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1.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2.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3.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4.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5.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6.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7.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8.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9.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0.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1.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2.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3.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4.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5.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6.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7.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8.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9.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0.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1.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2.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3.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4.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5.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6.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7.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38.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39.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0.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1.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2.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3.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4.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5.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6.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7.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8.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7"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endParaRPr b="0" lang="en-IN" sz="3200" spc="-1" strike="noStrike">
              <a:latin typeface="Arial"/>
            </a:endParaRPr>
          </a:p>
        </p:txBody>
      </p:sp>
      <p:sp>
        <p:nvSpPr>
          <p:cNvPr id="28"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38"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339"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4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41"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43"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344"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345"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47"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348"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349"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51"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352"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353"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5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55"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endParaRPr b="0" lang="en-IN" sz="3200" spc="-1" strike="noStrike">
              <a:latin typeface="Arial"/>
            </a:endParaRPr>
          </a:p>
        </p:txBody>
      </p:sp>
      <p:sp>
        <p:nvSpPr>
          <p:cNvPr id="356"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58"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359"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360"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361"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63"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364"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365"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366"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367"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368"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0"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31"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32"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33"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7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75"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7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77"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79"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380"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8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82"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8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84"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385"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386"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88"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389"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390"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92"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393"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394"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96"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endParaRPr b="0" lang="en-IN" sz="3200" spc="-1" strike="noStrike">
              <a:latin typeface="Arial"/>
            </a:endParaRPr>
          </a:p>
        </p:txBody>
      </p:sp>
      <p:sp>
        <p:nvSpPr>
          <p:cNvPr id="397"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9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99"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400"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401"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402"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5"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36"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37"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38"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39"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40"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04"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405"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406"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407"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408"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409"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1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16"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1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18"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1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20"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421"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2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23"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2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25"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426"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427"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2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29"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430"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431"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3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33"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434"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435"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3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37"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endParaRPr b="0" lang="en-IN" sz="3200" spc="-1" strike="noStrike">
              <a:latin typeface="Arial"/>
            </a:endParaRPr>
          </a:p>
        </p:txBody>
      </p:sp>
      <p:sp>
        <p:nvSpPr>
          <p:cNvPr id="438"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3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40"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441"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442"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443"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4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45"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446"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447"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448"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449"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450"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57"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59"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61"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462"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6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64"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6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66"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467"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468"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7"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6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70"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471"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472"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7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74"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475"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476"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7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78"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endParaRPr b="0" lang="en-IN" sz="3200" spc="-1" strike="noStrike">
              <a:latin typeface="Arial"/>
            </a:endParaRPr>
          </a:p>
        </p:txBody>
      </p:sp>
      <p:sp>
        <p:nvSpPr>
          <p:cNvPr id="479"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8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81"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482"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483"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484"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8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86"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487"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488"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489"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490"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491"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98"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9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00"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02"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503"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9"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5"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0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07"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508"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509"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1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11"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512"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513"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1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15"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516"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517"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1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19"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endParaRPr b="0" lang="en-IN" sz="3200" spc="-1" strike="noStrike">
              <a:latin typeface="Arial"/>
            </a:endParaRPr>
          </a:p>
        </p:txBody>
      </p:sp>
      <p:sp>
        <p:nvSpPr>
          <p:cNvPr id="520"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2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22"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523"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524"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525"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2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27"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528"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529"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530"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531"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532"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3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39"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41"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1"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52"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4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43"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544"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4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6"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4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48"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549"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550"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52"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553"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554"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5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56"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557"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558"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5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60"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endParaRPr b="0" lang="en-IN" sz="3200" spc="-1" strike="noStrike">
              <a:latin typeface="Arial"/>
            </a:endParaRPr>
          </a:p>
        </p:txBody>
      </p:sp>
      <p:sp>
        <p:nvSpPr>
          <p:cNvPr id="561"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6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63"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564"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565"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566"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6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68"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569"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570"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571"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572"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573"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7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80"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82"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8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84"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585"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8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87"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89"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590"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591"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93"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594"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595"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97"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598"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599"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0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01"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endParaRPr b="0" lang="en-IN" sz="3200" spc="-1" strike="noStrike">
              <a:latin typeface="Arial"/>
            </a:endParaRPr>
          </a:p>
        </p:txBody>
      </p:sp>
      <p:sp>
        <p:nvSpPr>
          <p:cNvPr id="602"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0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04"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605"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606"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607"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0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09"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610"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611"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612"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613"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614"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2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21"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1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2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23"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2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25"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626"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2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Tree>
  </p:cSld>
</p:sldLayout>
</file>

<file path=ppt/slideLayouts/slideLayout1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28"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1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2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30"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631"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632"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3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34"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635"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636"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38"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639"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640"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6"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57"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58"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4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42"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endParaRPr b="0" lang="en-IN" sz="3200" spc="-1" strike="noStrike">
              <a:latin typeface="Arial"/>
            </a:endParaRPr>
          </a:p>
        </p:txBody>
      </p:sp>
      <p:sp>
        <p:nvSpPr>
          <p:cNvPr id="643"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45"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646"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647"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648"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4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50"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651"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652"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653"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654"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655"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6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62"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1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6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64"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6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66"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667"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6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Tree>
  </p:cSld>
</p:sldLayout>
</file>

<file path=ppt/slideLayouts/slideLayout1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69"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1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7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71"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672"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673"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0"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61"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62"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7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75"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676"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677"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7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79"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680"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681"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8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83"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endParaRPr b="0" lang="en-IN" sz="3200" spc="-1" strike="noStrike">
              <a:latin typeface="Arial"/>
            </a:endParaRPr>
          </a:p>
        </p:txBody>
      </p:sp>
      <p:sp>
        <p:nvSpPr>
          <p:cNvPr id="684"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8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86"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687"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688"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689"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91"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692"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693"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694"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695"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696"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0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03"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2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0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05"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0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07"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708"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0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4"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65"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66"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10"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2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1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12"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713"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714"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1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16"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717"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718"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1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20"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721"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722"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2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24"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endParaRPr b="0" lang="en-IN" sz="3200" spc="-1" strike="noStrike">
              <a:latin typeface="Arial"/>
            </a:endParaRPr>
          </a:p>
        </p:txBody>
      </p:sp>
      <p:sp>
        <p:nvSpPr>
          <p:cNvPr id="725"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2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27"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728"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729"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730"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32"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733"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734"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735"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736"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737"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4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44"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2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4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46"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8"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endParaRPr b="0" lang="en-IN" sz="3200" spc="-1" strike="noStrike">
              <a:latin typeface="Arial"/>
            </a:endParaRPr>
          </a:p>
        </p:txBody>
      </p:sp>
      <p:sp>
        <p:nvSpPr>
          <p:cNvPr id="69"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4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48"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749"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5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Tree>
  </p:cSld>
</p:sldLayout>
</file>

<file path=ppt/slideLayouts/slideLayout2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51"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2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5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53"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754"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755"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5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57"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758"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759"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6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61"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762"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763"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6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65"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endParaRPr b="0" lang="en-IN" sz="3200" spc="-1" strike="noStrike">
              <a:latin typeface="Arial"/>
            </a:endParaRPr>
          </a:p>
        </p:txBody>
      </p:sp>
      <p:sp>
        <p:nvSpPr>
          <p:cNvPr id="766"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6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68"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769"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770"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771"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7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73"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774"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775"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776"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777"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778"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1"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72"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73"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74"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85"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2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8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87"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8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89"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790"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9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Tree>
  </p:cSld>
</p:sldLayout>
</file>

<file path=ppt/slideLayouts/slideLayout2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92"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2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9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94"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795"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796"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9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98"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799"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800"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0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02"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803"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804"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0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06"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endParaRPr b="0" lang="en-IN" sz="3200" spc="-1" strike="noStrike">
              <a:latin typeface="Arial"/>
            </a:endParaRPr>
          </a:p>
        </p:txBody>
      </p:sp>
      <p:sp>
        <p:nvSpPr>
          <p:cNvPr id="807"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09"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810"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811"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812"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6"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77"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78"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79"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80"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81"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1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14"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815"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816"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817"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818"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819"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2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26"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2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2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28"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30"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831"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3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Tree>
  </p:cSld>
</p:sldLayout>
</file>

<file path=ppt/slideLayouts/slideLayout2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33"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2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3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35"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836"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837"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3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39"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840"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841"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4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43"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844"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845"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4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47"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endParaRPr b="0" lang="en-IN" sz="3200" spc="-1" strike="noStrike">
              <a:latin typeface="Arial"/>
            </a:endParaRPr>
          </a:p>
        </p:txBody>
      </p:sp>
      <p:sp>
        <p:nvSpPr>
          <p:cNvPr id="848"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4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50"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851"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852"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853"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55"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856"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857"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858"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859"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860"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6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67"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2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6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69"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7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71"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872"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7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Tree>
  </p:cSld>
</p:sldLayout>
</file>

<file path=ppt/slideLayouts/slideLayout2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74"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2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76"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877"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878"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8"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2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7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80"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881"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882"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8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84"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885"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886"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8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88"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endParaRPr b="0" lang="en-IN" sz="3200" spc="-1" strike="noStrike">
              <a:latin typeface="Arial"/>
            </a:endParaRPr>
          </a:p>
        </p:txBody>
      </p:sp>
      <p:sp>
        <p:nvSpPr>
          <p:cNvPr id="889"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9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91"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892"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893"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894"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9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96"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897"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898"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899"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900"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901"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0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08"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2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0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10"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12"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913"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1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0"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15"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2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1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17"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918"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919"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2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21"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922"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923"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2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25"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926"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927"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2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29"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endParaRPr b="0" lang="en-IN" sz="3200" spc="-1" strike="noStrike">
              <a:latin typeface="Arial"/>
            </a:endParaRPr>
          </a:p>
        </p:txBody>
      </p:sp>
      <p:sp>
        <p:nvSpPr>
          <p:cNvPr id="930"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3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32"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933"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934"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935"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3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37"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938"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939"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940"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941"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942"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4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49"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2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5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51"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2"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93"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5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53"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954"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5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Tree>
  </p:cSld>
</p:sldLayout>
</file>

<file path=ppt/slideLayouts/slideLayout2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6"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2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5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58"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959"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960"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6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62"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963"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964"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6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66"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967"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968"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6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70"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endParaRPr b="0" lang="en-IN" sz="3200" spc="-1" strike="noStrike">
              <a:latin typeface="Arial"/>
            </a:endParaRPr>
          </a:p>
        </p:txBody>
      </p:sp>
      <p:sp>
        <p:nvSpPr>
          <p:cNvPr id="971"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7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73"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974"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975"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976"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7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78"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979"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980"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981"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982"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983"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Tree>
  </p:cSld>
</p:sldLayout>
</file>

<file path=ppt/slideLayouts/slideLayout2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8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90"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2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9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92"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9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94"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995"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9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Tree>
  </p:cSld>
</p:sldLayout>
</file>

<file path=ppt/slideLayouts/slideLayout2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97"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2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9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99"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000"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1001"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03"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1004"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005"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0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07"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008"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009"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1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11"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012"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1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14"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015"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016"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017"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3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1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19"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020"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021"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022"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023"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024"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3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31"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3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3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33"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3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35"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1036"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3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Tree>
  </p:cSld>
</p:sldLayout>
</file>

<file path=ppt/slideLayouts/slideLayout3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38"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3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3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40"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041"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1042"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4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44"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1045"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046"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48"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049"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050"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7"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98"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99"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5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52"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053"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5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55"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056"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057"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058"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5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60"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061"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062"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063"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064"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065"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7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72"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3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7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74"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7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76"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1077"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7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Tree>
  </p:cSld>
</p:sldLayout>
</file>

<file path=ppt/slideLayouts/slideLayout3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79"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3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8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81"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082"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1083"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1"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102"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03"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8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85"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1086"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087"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8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89"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090"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091"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9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93"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094"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9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96"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097"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098"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099"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0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01"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102"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103"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104"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105"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106"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1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13"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3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1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15"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1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17"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1118"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1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5"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06"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07"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20"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3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2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22"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123"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1124"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2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26"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1127"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128"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2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30"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131"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132"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3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34"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135"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3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37"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138"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139"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140"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4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42"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143"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144"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145"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146"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147"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5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54"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3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5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56"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9"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10"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5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58"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1159"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6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Tree>
  </p:cSld>
</p:sldLayout>
</file>

<file path=ppt/slideLayouts/slideLayout3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61"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3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6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63"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164"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1165"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6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67"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1168"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169"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7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71"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172"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173"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7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75"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176"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7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78"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179"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180"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181"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8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83"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184"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185"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186"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187"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188"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2"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13"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14"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15"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7"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18"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19"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20"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21"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22"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29"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31"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11"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33"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134"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6"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38"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39"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140"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42"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143"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44"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46"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47"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48"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50"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51"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53"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54"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55"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56"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58"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59"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60"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61"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62"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63"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70"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72"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74"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175"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7"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79"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80"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181"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83"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184"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85"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87"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88"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89"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91"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92"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94"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95"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96"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97"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99"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200"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201"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202"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203"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204"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11"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13"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15"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216"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8"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20"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221"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222"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24"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225"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226"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28"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229"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230"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5"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6"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17"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32"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endParaRPr b="0" lang="en-IN" sz="3200" spc="-1" strike="noStrike">
              <a:latin typeface="Arial"/>
            </a:endParaRPr>
          </a:p>
        </p:txBody>
      </p:sp>
      <p:sp>
        <p:nvSpPr>
          <p:cNvPr id="233"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35"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236"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237"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238"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40"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241"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242"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243"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244"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245"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52"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54"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56"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257"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9"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61"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262"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263"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9"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20"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21"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65"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266"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267"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69"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270"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271"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73"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endParaRPr b="0" lang="en-IN" sz="3200" spc="-1" strike="noStrike">
              <a:latin typeface="Arial"/>
            </a:endParaRPr>
          </a:p>
        </p:txBody>
      </p:sp>
      <p:sp>
        <p:nvSpPr>
          <p:cNvPr id="274"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76"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277"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278"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279"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81"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282"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283"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284"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285"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286"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9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93"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95"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97"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298"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9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3"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24"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25"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00"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0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02"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303"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304"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06"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307"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308"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10"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311"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312"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14"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endParaRPr b="0" lang="en-IN" sz="3200" spc="-1" strike="noStrike">
              <a:latin typeface="Arial"/>
            </a:endParaRPr>
          </a:p>
        </p:txBody>
      </p:sp>
      <p:sp>
        <p:nvSpPr>
          <p:cNvPr id="315"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17"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318"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319"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320"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22"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323"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324"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325"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326"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327"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3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34"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3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36"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9.png"/><Relationship Id="rId3" Type="http://schemas.openxmlformats.org/officeDocument/2006/relationships/hyperlink" Target="https://gamma.app/?utm_source=made-with-gamma" TargetMode="External"/><Relationship Id="rId4" Type="http://schemas.openxmlformats.org/officeDocument/2006/relationships/image" Target="../media/image20.png"/><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21.png"/><Relationship Id="rId3" Type="http://schemas.openxmlformats.org/officeDocument/2006/relationships/hyperlink" Target="https://gamma.app/?utm_source=made-with-gamma" TargetMode="External"/><Relationship Id="rId4" Type="http://schemas.openxmlformats.org/officeDocument/2006/relationships/image" Target="../media/image22.png"/><Relationship Id="rId5" Type="http://schemas.openxmlformats.org/officeDocument/2006/relationships/slideLayout" Target="../slideLayouts/slideLayout121.xml"/><Relationship Id="rId6" Type="http://schemas.openxmlformats.org/officeDocument/2006/relationships/slideLayout" Target="../slideLayouts/slideLayout122.xml"/><Relationship Id="rId7" Type="http://schemas.openxmlformats.org/officeDocument/2006/relationships/slideLayout" Target="../slideLayouts/slideLayout123.xml"/><Relationship Id="rId8" Type="http://schemas.openxmlformats.org/officeDocument/2006/relationships/slideLayout" Target="../slideLayouts/slideLayout124.xml"/><Relationship Id="rId9" Type="http://schemas.openxmlformats.org/officeDocument/2006/relationships/slideLayout" Target="../slideLayouts/slideLayout125.xml"/><Relationship Id="rId10" Type="http://schemas.openxmlformats.org/officeDocument/2006/relationships/slideLayout" Target="../slideLayouts/slideLayout126.xml"/><Relationship Id="rId11" Type="http://schemas.openxmlformats.org/officeDocument/2006/relationships/slideLayout" Target="../slideLayouts/slideLayout127.xml"/><Relationship Id="rId12" Type="http://schemas.openxmlformats.org/officeDocument/2006/relationships/slideLayout" Target="../slideLayouts/slideLayout128.xml"/><Relationship Id="rId13" Type="http://schemas.openxmlformats.org/officeDocument/2006/relationships/slideLayout" Target="../slideLayouts/slideLayout129.xml"/><Relationship Id="rId14" Type="http://schemas.openxmlformats.org/officeDocument/2006/relationships/slideLayout" Target="../slideLayouts/slideLayout130.xml"/><Relationship Id="rId15" Type="http://schemas.openxmlformats.org/officeDocument/2006/relationships/slideLayout" Target="../slideLayouts/slideLayout131.xml"/><Relationship Id="rId16"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23.png"/><Relationship Id="rId3" Type="http://schemas.openxmlformats.org/officeDocument/2006/relationships/hyperlink" Target="https://gamma.app/?utm_source=made-with-gamma" TargetMode="External"/><Relationship Id="rId4" Type="http://schemas.openxmlformats.org/officeDocument/2006/relationships/image" Target="../media/image24.png"/><Relationship Id="rId5" Type="http://schemas.openxmlformats.org/officeDocument/2006/relationships/slideLayout" Target="../slideLayouts/slideLayout133.xml"/><Relationship Id="rId6" Type="http://schemas.openxmlformats.org/officeDocument/2006/relationships/slideLayout" Target="../slideLayouts/slideLayout134.xml"/><Relationship Id="rId7" Type="http://schemas.openxmlformats.org/officeDocument/2006/relationships/slideLayout" Target="../slideLayouts/slideLayout135.xml"/><Relationship Id="rId8" Type="http://schemas.openxmlformats.org/officeDocument/2006/relationships/slideLayout" Target="../slideLayouts/slideLayout136.xml"/><Relationship Id="rId9" Type="http://schemas.openxmlformats.org/officeDocument/2006/relationships/slideLayout" Target="../slideLayouts/slideLayout137.xml"/><Relationship Id="rId10" Type="http://schemas.openxmlformats.org/officeDocument/2006/relationships/slideLayout" Target="../slideLayouts/slideLayout138.xml"/><Relationship Id="rId11" Type="http://schemas.openxmlformats.org/officeDocument/2006/relationships/slideLayout" Target="../slideLayouts/slideLayout139.xml"/><Relationship Id="rId12" Type="http://schemas.openxmlformats.org/officeDocument/2006/relationships/slideLayout" Target="../slideLayouts/slideLayout140.xml"/><Relationship Id="rId13" Type="http://schemas.openxmlformats.org/officeDocument/2006/relationships/slideLayout" Target="../slideLayouts/slideLayout141.xml"/><Relationship Id="rId14" Type="http://schemas.openxmlformats.org/officeDocument/2006/relationships/slideLayout" Target="../slideLayouts/slideLayout142.xml"/><Relationship Id="rId15" Type="http://schemas.openxmlformats.org/officeDocument/2006/relationships/slideLayout" Target="../slideLayouts/slideLayout143.xml"/><Relationship Id="rId16"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25.png"/><Relationship Id="rId3" Type="http://schemas.openxmlformats.org/officeDocument/2006/relationships/hyperlink" Target="https://gamma.app/?utm_source=made-with-gamma" TargetMode="External"/><Relationship Id="rId4" Type="http://schemas.openxmlformats.org/officeDocument/2006/relationships/image" Target="../media/image26.png"/><Relationship Id="rId5" Type="http://schemas.openxmlformats.org/officeDocument/2006/relationships/slideLayout" Target="../slideLayouts/slideLayout145.xml"/><Relationship Id="rId6" Type="http://schemas.openxmlformats.org/officeDocument/2006/relationships/slideLayout" Target="../slideLayouts/slideLayout146.xml"/><Relationship Id="rId7" Type="http://schemas.openxmlformats.org/officeDocument/2006/relationships/slideLayout" Target="../slideLayouts/slideLayout147.xml"/><Relationship Id="rId8" Type="http://schemas.openxmlformats.org/officeDocument/2006/relationships/slideLayout" Target="../slideLayouts/slideLayout148.xml"/><Relationship Id="rId9" Type="http://schemas.openxmlformats.org/officeDocument/2006/relationships/slideLayout" Target="../slideLayouts/slideLayout149.xml"/><Relationship Id="rId10" Type="http://schemas.openxmlformats.org/officeDocument/2006/relationships/slideLayout" Target="../slideLayouts/slideLayout150.xml"/><Relationship Id="rId11" Type="http://schemas.openxmlformats.org/officeDocument/2006/relationships/slideLayout" Target="../slideLayouts/slideLayout151.xml"/><Relationship Id="rId12" Type="http://schemas.openxmlformats.org/officeDocument/2006/relationships/slideLayout" Target="../slideLayouts/slideLayout152.xml"/><Relationship Id="rId13" Type="http://schemas.openxmlformats.org/officeDocument/2006/relationships/slideLayout" Target="../slideLayouts/slideLayout153.xml"/><Relationship Id="rId14" Type="http://schemas.openxmlformats.org/officeDocument/2006/relationships/slideLayout" Target="../slideLayouts/slideLayout154.xml"/><Relationship Id="rId15" Type="http://schemas.openxmlformats.org/officeDocument/2006/relationships/slideLayout" Target="../slideLayouts/slideLayout155.xml"/><Relationship Id="rId16"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27.png"/><Relationship Id="rId3" Type="http://schemas.openxmlformats.org/officeDocument/2006/relationships/hyperlink" Target="https://gamma.app/?utm_source=made-with-gamma" TargetMode="External"/><Relationship Id="rId4" Type="http://schemas.openxmlformats.org/officeDocument/2006/relationships/image" Target="../media/image28.png"/><Relationship Id="rId5" Type="http://schemas.openxmlformats.org/officeDocument/2006/relationships/slideLayout" Target="../slideLayouts/slideLayout157.xml"/><Relationship Id="rId6" Type="http://schemas.openxmlformats.org/officeDocument/2006/relationships/slideLayout" Target="../slideLayouts/slideLayout158.xml"/><Relationship Id="rId7" Type="http://schemas.openxmlformats.org/officeDocument/2006/relationships/slideLayout" Target="../slideLayouts/slideLayout159.xml"/><Relationship Id="rId8" Type="http://schemas.openxmlformats.org/officeDocument/2006/relationships/slideLayout" Target="../slideLayouts/slideLayout160.xml"/><Relationship Id="rId9" Type="http://schemas.openxmlformats.org/officeDocument/2006/relationships/slideLayout" Target="../slideLayouts/slideLayout161.xml"/><Relationship Id="rId10" Type="http://schemas.openxmlformats.org/officeDocument/2006/relationships/slideLayout" Target="../slideLayouts/slideLayout162.xml"/><Relationship Id="rId11" Type="http://schemas.openxmlformats.org/officeDocument/2006/relationships/slideLayout" Target="../slideLayouts/slideLayout163.xml"/><Relationship Id="rId12" Type="http://schemas.openxmlformats.org/officeDocument/2006/relationships/slideLayout" Target="../slideLayouts/slideLayout164.xml"/><Relationship Id="rId13" Type="http://schemas.openxmlformats.org/officeDocument/2006/relationships/slideLayout" Target="../slideLayouts/slideLayout165.xml"/><Relationship Id="rId14" Type="http://schemas.openxmlformats.org/officeDocument/2006/relationships/slideLayout" Target="../slideLayouts/slideLayout166.xml"/><Relationship Id="rId15" Type="http://schemas.openxmlformats.org/officeDocument/2006/relationships/slideLayout" Target="../slideLayouts/slideLayout167.xml"/><Relationship Id="rId16" Type="http://schemas.openxmlformats.org/officeDocument/2006/relationships/slideLayout" Target="../slideLayouts/slideLayout16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29.png"/><Relationship Id="rId3" Type="http://schemas.openxmlformats.org/officeDocument/2006/relationships/hyperlink" Target="https://gamma.app/?utm_source=made-with-gamma" TargetMode="External"/><Relationship Id="rId4" Type="http://schemas.openxmlformats.org/officeDocument/2006/relationships/image" Target="../media/image30.png"/><Relationship Id="rId5" Type="http://schemas.openxmlformats.org/officeDocument/2006/relationships/slideLayout" Target="../slideLayouts/slideLayout169.xml"/><Relationship Id="rId6" Type="http://schemas.openxmlformats.org/officeDocument/2006/relationships/slideLayout" Target="../slideLayouts/slideLayout170.xml"/><Relationship Id="rId7" Type="http://schemas.openxmlformats.org/officeDocument/2006/relationships/slideLayout" Target="../slideLayouts/slideLayout171.xml"/><Relationship Id="rId8" Type="http://schemas.openxmlformats.org/officeDocument/2006/relationships/slideLayout" Target="../slideLayouts/slideLayout172.xml"/><Relationship Id="rId9" Type="http://schemas.openxmlformats.org/officeDocument/2006/relationships/slideLayout" Target="../slideLayouts/slideLayout173.xml"/><Relationship Id="rId10" Type="http://schemas.openxmlformats.org/officeDocument/2006/relationships/slideLayout" Target="../slideLayouts/slideLayout174.xml"/><Relationship Id="rId11" Type="http://schemas.openxmlformats.org/officeDocument/2006/relationships/slideLayout" Target="../slideLayouts/slideLayout175.xml"/><Relationship Id="rId12" Type="http://schemas.openxmlformats.org/officeDocument/2006/relationships/slideLayout" Target="../slideLayouts/slideLayout176.xml"/><Relationship Id="rId13" Type="http://schemas.openxmlformats.org/officeDocument/2006/relationships/slideLayout" Target="../slideLayouts/slideLayout177.xml"/><Relationship Id="rId14" Type="http://schemas.openxmlformats.org/officeDocument/2006/relationships/slideLayout" Target="../slideLayouts/slideLayout178.xml"/><Relationship Id="rId15" Type="http://schemas.openxmlformats.org/officeDocument/2006/relationships/slideLayout" Target="../slideLayouts/slideLayout179.xml"/><Relationship Id="rId16" Type="http://schemas.openxmlformats.org/officeDocument/2006/relationships/slideLayout" Target="../slideLayouts/slideLayout180.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31.png"/><Relationship Id="rId3" Type="http://schemas.openxmlformats.org/officeDocument/2006/relationships/hyperlink" Target="https://gamma.app/?utm_source=made-with-gamma" TargetMode="External"/><Relationship Id="rId4" Type="http://schemas.openxmlformats.org/officeDocument/2006/relationships/image" Target="../media/image32.png"/><Relationship Id="rId5" Type="http://schemas.openxmlformats.org/officeDocument/2006/relationships/slideLayout" Target="../slideLayouts/slideLayout181.xml"/><Relationship Id="rId6" Type="http://schemas.openxmlformats.org/officeDocument/2006/relationships/slideLayout" Target="../slideLayouts/slideLayout182.xml"/><Relationship Id="rId7" Type="http://schemas.openxmlformats.org/officeDocument/2006/relationships/slideLayout" Target="../slideLayouts/slideLayout183.xml"/><Relationship Id="rId8" Type="http://schemas.openxmlformats.org/officeDocument/2006/relationships/slideLayout" Target="../slideLayouts/slideLayout184.xml"/><Relationship Id="rId9" Type="http://schemas.openxmlformats.org/officeDocument/2006/relationships/slideLayout" Target="../slideLayouts/slideLayout185.xml"/><Relationship Id="rId10" Type="http://schemas.openxmlformats.org/officeDocument/2006/relationships/slideLayout" Target="../slideLayouts/slideLayout186.xml"/><Relationship Id="rId11" Type="http://schemas.openxmlformats.org/officeDocument/2006/relationships/slideLayout" Target="../slideLayouts/slideLayout187.xml"/><Relationship Id="rId12" Type="http://schemas.openxmlformats.org/officeDocument/2006/relationships/slideLayout" Target="../slideLayouts/slideLayout188.xml"/><Relationship Id="rId13" Type="http://schemas.openxmlformats.org/officeDocument/2006/relationships/slideLayout" Target="../slideLayouts/slideLayout189.xml"/><Relationship Id="rId14" Type="http://schemas.openxmlformats.org/officeDocument/2006/relationships/slideLayout" Target="../slideLayouts/slideLayout190.xml"/><Relationship Id="rId15" Type="http://schemas.openxmlformats.org/officeDocument/2006/relationships/slideLayout" Target="../slideLayouts/slideLayout191.xml"/><Relationship Id="rId16" Type="http://schemas.openxmlformats.org/officeDocument/2006/relationships/slideLayout" Target="../slideLayouts/slideLayout192.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33.png"/><Relationship Id="rId3" Type="http://schemas.openxmlformats.org/officeDocument/2006/relationships/hyperlink" Target="https://gamma.app/?utm_source=made-with-gamma" TargetMode="External"/><Relationship Id="rId4" Type="http://schemas.openxmlformats.org/officeDocument/2006/relationships/image" Target="../media/image34.png"/><Relationship Id="rId5" Type="http://schemas.openxmlformats.org/officeDocument/2006/relationships/slideLayout" Target="../slideLayouts/slideLayout193.xml"/><Relationship Id="rId6" Type="http://schemas.openxmlformats.org/officeDocument/2006/relationships/slideLayout" Target="../slideLayouts/slideLayout194.xml"/><Relationship Id="rId7" Type="http://schemas.openxmlformats.org/officeDocument/2006/relationships/slideLayout" Target="../slideLayouts/slideLayout195.xml"/><Relationship Id="rId8" Type="http://schemas.openxmlformats.org/officeDocument/2006/relationships/slideLayout" Target="../slideLayouts/slideLayout196.xml"/><Relationship Id="rId9" Type="http://schemas.openxmlformats.org/officeDocument/2006/relationships/slideLayout" Target="../slideLayouts/slideLayout197.xml"/><Relationship Id="rId10" Type="http://schemas.openxmlformats.org/officeDocument/2006/relationships/slideLayout" Target="../slideLayouts/slideLayout198.xml"/><Relationship Id="rId11" Type="http://schemas.openxmlformats.org/officeDocument/2006/relationships/slideLayout" Target="../slideLayouts/slideLayout199.xml"/><Relationship Id="rId12" Type="http://schemas.openxmlformats.org/officeDocument/2006/relationships/slideLayout" Target="../slideLayouts/slideLayout200.xml"/><Relationship Id="rId13" Type="http://schemas.openxmlformats.org/officeDocument/2006/relationships/slideLayout" Target="../slideLayouts/slideLayout201.xml"/><Relationship Id="rId14" Type="http://schemas.openxmlformats.org/officeDocument/2006/relationships/slideLayout" Target="../slideLayouts/slideLayout202.xml"/><Relationship Id="rId15" Type="http://schemas.openxmlformats.org/officeDocument/2006/relationships/slideLayout" Target="../slideLayouts/slideLayout203.xml"/><Relationship Id="rId16" Type="http://schemas.openxmlformats.org/officeDocument/2006/relationships/slideLayout" Target="../slideLayouts/slideLayout204.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35.png"/><Relationship Id="rId3" Type="http://schemas.openxmlformats.org/officeDocument/2006/relationships/hyperlink" Target="https://gamma.app/?utm_source=made-with-gamma" TargetMode="External"/><Relationship Id="rId4" Type="http://schemas.openxmlformats.org/officeDocument/2006/relationships/image" Target="../media/image36.png"/><Relationship Id="rId5" Type="http://schemas.openxmlformats.org/officeDocument/2006/relationships/slideLayout" Target="../slideLayouts/slideLayout205.xml"/><Relationship Id="rId6" Type="http://schemas.openxmlformats.org/officeDocument/2006/relationships/slideLayout" Target="../slideLayouts/slideLayout206.xml"/><Relationship Id="rId7" Type="http://schemas.openxmlformats.org/officeDocument/2006/relationships/slideLayout" Target="../slideLayouts/slideLayout207.xml"/><Relationship Id="rId8" Type="http://schemas.openxmlformats.org/officeDocument/2006/relationships/slideLayout" Target="../slideLayouts/slideLayout208.xml"/><Relationship Id="rId9" Type="http://schemas.openxmlformats.org/officeDocument/2006/relationships/slideLayout" Target="../slideLayouts/slideLayout209.xml"/><Relationship Id="rId10" Type="http://schemas.openxmlformats.org/officeDocument/2006/relationships/slideLayout" Target="../slideLayouts/slideLayout210.xml"/><Relationship Id="rId11" Type="http://schemas.openxmlformats.org/officeDocument/2006/relationships/slideLayout" Target="../slideLayouts/slideLayout211.xml"/><Relationship Id="rId12" Type="http://schemas.openxmlformats.org/officeDocument/2006/relationships/slideLayout" Target="../slideLayouts/slideLayout212.xml"/><Relationship Id="rId13" Type="http://schemas.openxmlformats.org/officeDocument/2006/relationships/slideLayout" Target="../slideLayouts/slideLayout213.xml"/><Relationship Id="rId14" Type="http://schemas.openxmlformats.org/officeDocument/2006/relationships/slideLayout" Target="../slideLayouts/slideLayout214.xml"/><Relationship Id="rId15" Type="http://schemas.openxmlformats.org/officeDocument/2006/relationships/slideLayout" Target="../slideLayouts/slideLayout215.xml"/><Relationship Id="rId16" Type="http://schemas.openxmlformats.org/officeDocument/2006/relationships/slideLayout" Target="../slideLayouts/slideLayout216.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37.png"/><Relationship Id="rId3" Type="http://schemas.openxmlformats.org/officeDocument/2006/relationships/hyperlink" Target="https://gamma.app/?utm_source=made-with-gamma" TargetMode="External"/><Relationship Id="rId4" Type="http://schemas.openxmlformats.org/officeDocument/2006/relationships/image" Target="../media/image38.png"/><Relationship Id="rId5" Type="http://schemas.openxmlformats.org/officeDocument/2006/relationships/slideLayout" Target="../slideLayouts/slideLayout217.xml"/><Relationship Id="rId6" Type="http://schemas.openxmlformats.org/officeDocument/2006/relationships/slideLayout" Target="../slideLayouts/slideLayout218.xml"/><Relationship Id="rId7" Type="http://schemas.openxmlformats.org/officeDocument/2006/relationships/slideLayout" Target="../slideLayouts/slideLayout219.xml"/><Relationship Id="rId8" Type="http://schemas.openxmlformats.org/officeDocument/2006/relationships/slideLayout" Target="../slideLayouts/slideLayout220.xml"/><Relationship Id="rId9" Type="http://schemas.openxmlformats.org/officeDocument/2006/relationships/slideLayout" Target="../slideLayouts/slideLayout221.xml"/><Relationship Id="rId10" Type="http://schemas.openxmlformats.org/officeDocument/2006/relationships/slideLayout" Target="../slideLayouts/slideLayout222.xml"/><Relationship Id="rId11" Type="http://schemas.openxmlformats.org/officeDocument/2006/relationships/slideLayout" Target="../slideLayouts/slideLayout223.xml"/><Relationship Id="rId12" Type="http://schemas.openxmlformats.org/officeDocument/2006/relationships/slideLayout" Target="../slideLayouts/slideLayout224.xml"/><Relationship Id="rId13" Type="http://schemas.openxmlformats.org/officeDocument/2006/relationships/slideLayout" Target="../slideLayouts/slideLayout225.xml"/><Relationship Id="rId14" Type="http://schemas.openxmlformats.org/officeDocument/2006/relationships/slideLayout" Target="../slideLayouts/slideLayout226.xml"/><Relationship Id="rId15" Type="http://schemas.openxmlformats.org/officeDocument/2006/relationships/slideLayout" Target="../slideLayouts/slideLayout227.xml"/><Relationship Id="rId16" Type="http://schemas.openxmlformats.org/officeDocument/2006/relationships/slideLayout" Target="../slideLayouts/slideLayout22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hyperlink" Target="https://gamma.app/?utm_source=made-with-gamma" TargetMode="External"/><Relationship Id="rId4" Type="http://schemas.openxmlformats.org/officeDocument/2006/relationships/image" Target="../media/image4.png"/><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9" Type="http://schemas.openxmlformats.org/officeDocument/2006/relationships/slideLayout" Target="../slideLayouts/slideLayout17.xml"/><Relationship Id="rId10" Type="http://schemas.openxmlformats.org/officeDocument/2006/relationships/slideLayout" Target="../slideLayouts/slideLayout18.xml"/><Relationship Id="rId11" Type="http://schemas.openxmlformats.org/officeDocument/2006/relationships/slideLayout" Target="../slideLayouts/slideLayout19.xml"/><Relationship Id="rId12" Type="http://schemas.openxmlformats.org/officeDocument/2006/relationships/slideLayout" Target="../slideLayouts/slideLayout20.xml"/><Relationship Id="rId13" Type="http://schemas.openxmlformats.org/officeDocument/2006/relationships/slideLayout" Target="../slideLayouts/slideLayout21.xml"/><Relationship Id="rId14" Type="http://schemas.openxmlformats.org/officeDocument/2006/relationships/slideLayout" Target="../slideLayouts/slideLayout22.xml"/><Relationship Id="rId15" Type="http://schemas.openxmlformats.org/officeDocument/2006/relationships/slideLayout" Target="../slideLayouts/slideLayout23.xml"/><Relationship Id="rId16" Type="http://schemas.openxmlformats.org/officeDocument/2006/relationships/slideLayout" Target="../slideLayouts/slideLayout24.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39.png"/><Relationship Id="rId3" Type="http://schemas.openxmlformats.org/officeDocument/2006/relationships/hyperlink" Target="https://gamma.app/?utm_source=made-with-gamma" TargetMode="External"/><Relationship Id="rId4" Type="http://schemas.openxmlformats.org/officeDocument/2006/relationships/image" Target="../media/image40.png"/><Relationship Id="rId5" Type="http://schemas.openxmlformats.org/officeDocument/2006/relationships/slideLayout" Target="../slideLayouts/slideLayout229.xml"/><Relationship Id="rId6" Type="http://schemas.openxmlformats.org/officeDocument/2006/relationships/slideLayout" Target="../slideLayouts/slideLayout230.xml"/><Relationship Id="rId7" Type="http://schemas.openxmlformats.org/officeDocument/2006/relationships/slideLayout" Target="../slideLayouts/slideLayout231.xml"/><Relationship Id="rId8" Type="http://schemas.openxmlformats.org/officeDocument/2006/relationships/slideLayout" Target="../slideLayouts/slideLayout232.xml"/><Relationship Id="rId9" Type="http://schemas.openxmlformats.org/officeDocument/2006/relationships/slideLayout" Target="../slideLayouts/slideLayout233.xml"/><Relationship Id="rId10" Type="http://schemas.openxmlformats.org/officeDocument/2006/relationships/slideLayout" Target="../slideLayouts/slideLayout234.xml"/><Relationship Id="rId11" Type="http://schemas.openxmlformats.org/officeDocument/2006/relationships/slideLayout" Target="../slideLayouts/slideLayout235.xml"/><Relationship Id="rId12" Type="http://schemas.openxmlformats.org/officeDocument/2006/relationships/slideLayout" Target="../slideLayouts/slideLayout236.xml"/><Relationship Id="rId13" Type="http://schemas.openxmlformats.org/officeDocument/2006/relationships/slideLayout" Target="../slideLayouts/slideLayout237.xml"/><Relationship Id="rId14" Type="http://schemas.openxmlformats.org/officeDocument/2006/relationships/slideLayout" Target="../slideLayouts/slideLayout238.xml"/><Relationship Id="rId15" Type="http://schemas.openxmlformats.org/officeDocument/2006/relationships/slideLayout" Target="../slideLayouts/slideLayout239.xml"/><Relationship Id="rId16" Type="http://schemas.openxmlformats.org/officeDocument/2006/relationships/slideLayout" Target="../slideLayouts/slideLayout24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41.png"/><Relationship Id="rId3" Type="http://schemas.openxmlformats.org/officeDocument/2006/relationships/hyperlink" Target="https://gamma.app/?utm_source=made-with-gamma" TargetMode="External"/><Relationship Id="rId4" Type="http://schemas.openxmlformats.org/officeDocument/2006/relationships/image" Target="../media/image42.png"/><Relationship Id="rId5" Type="http://schemas.openxmlformats.org/officeDocument/2006/relationships/slideLayout" Target="../slideLayouts/slideLayout241.xml"/><Relationship Id="rId6" Type="http://schemas.openxmlformats.org/officeDocument/2006/relationships/slideLayout" Target="../slideLayouts/slideLayout242.xml"/><Relationship Id="rId7" Type="http://schemas.openxmlformats.org/officeDocument/2006/relationships/slideLayout" Target="../slideLayouts/slideLayout243.xml"/><Relationship Id="rId8" Type="http://schemas.openxmlformats.org/officeDocument/2006/relationships/slideLayout" Target="../slideLayouts/slideLayout244.xml"/><Relationship Id="rId9" Type="http://schemas.openxmlformats.org/officeDocument/2006/relationships/slideLayout" Target="../slideLayouts/slideLayout245.xml"/><Relationship Id="rId10" Type="http://schemas.openxmlformats.org/officeDocument/2006/relationships/slideLayout" Target="../slideLayouts/slideLayout246.xml"/><Relationship Id="rId11" Type="http://schemas.openxmlformats.org/officeDocument/2006/relationships/slideLayout" Target="../slideLayouts/slideLayout247.xml"/><Relationship Id="rId12" Type="http://schemas.openxmlformats.org/officeDocument/2006/relationships/slideLayout" Target="../slideLayouts/slideLayout248.xml"/><Relationship Id="rId13" Type="http://schemas.openxmlformats.org/officeDocument/2006/relationships/slideLayout" Target="../slideLayouts/slideLayout249.xml"/><Relationship Id="rId14" Type="http://schemas.openxmlformats.org/officeDocument/2006/relationships/slideLayout" Target="../slideLayouts/slideLayout250.xml"/><Relationship Id="rId15" Type="http://schemas.openxmlformats.org/officeDocument/2006/relationships/slideLayout" Target="../slideLayouts/slideLayout251.xml"/><Relationship Id="rId16" Type="http://schemas.openxmlformats.org/officeDocument/2006/relationships/slideLayout" Target="../slideLayouts/slideLayout252.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image" Target="../media/image43.png"/><Relationship Id="rId3" Type="http://schemas.openxmlformats.org/officeDocument/2006/relationships/hyperlink" Target="https://gamma.app/?utm_source=made-with-gamma" TargetMode="External"/><Relationship Id="rId4" Type="http://schemas.openxmlformats.org/officeDocument/2006/relationships/image" Target="../media/image44.png"/><Relationship Id="rId5" Type="http://schemas.openxmlformats.org/officeDocument/2006/relationships/slideLayout" Target="../slideLayouts/slideLayout253.xml"/><Relationship Id="rId6" Type="http://schemas.openxmlformats.org/officeDocument/2006/relationships/slideLayout" Target="../slideLayouts/slideLayout254.xml"/><Relationship Id="rId7" Type="http://schemas.openxmlformats.org/officeDocument/2006/relationships/slideLayout" Target="../slideLayouts/slideLayout255.xml"/><Relationship Id="rId8" Type="http://schemas.openxmlformats.org/officeDocument/2006/relationships/slideLayout" Target="../slideLayouts/slideLayout256.xml"/><Relationship Id="rId9" Type="http://schemas.openxmlformats.org/officeDocument/2006/relationships/slideLayout" Target="../slideLayouts/slideLayout257.xml"/><Relationship Id="rId10" Type="http://schemas.openxmlformats.org/officeDocument/2006/relationships/slideLayout" Target="../slideLayouts/slideLayout258.xml"/><Relationship Id="rId11" Type="http://schemas.openxmlformats.org/officeDocument/2006/relationships/slideLayout" Target="../slideLayouts/slideLayout259.xml"/><Relationship Id="rId12" Type="http://schemas.openxmlformats.org/officeDocument/2006/relationships/slideLayout" Target="../slideLayouts/slideLayout260.xml"/><Relationship Id="rId13" Type="http://schemas.openxmlformats.org/officeDocument/2006/relationships/slideLayout" Target="../slideLayouts/slideLayout261.xml"/><Relationship Id="rId14" Type="http://schemas.openxmlformats.org/officeDocument/2006/relationships/slideLayout" Target="../slideLayouts/slideLayout262.xml"/><Relationship Id="rId15" Type="http://schemas.openxmlformats.org/officeDocument/2006/relationships/slideLayout" Target="../slideLayouts/slideLayout263.xml"/><Relationship Id="rId16" Type="http://schemas.openxmlformats.org/officeDocument/2006/relationships/slideLayout" Target="../slideLayouts/slideLayout264.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image" Target="../media/image45.png"/><Relationship Id="rId3" Type="http://schemas.openxmlformats.org/officeDocument/2006/relationships/hyperlink" Target="https://gamma.app/?utm_source=made-with-gamma" TargetMode="External"/><Relationship Id="rId4" Type="http://schemas.openxmlformats.org/officeDocument/2006/relationships/image" Target="../media/image46.png"/><Relationship Id="rId5" Type="http://schemas.openxmlformats.org/officeDocument/2006/relationships/slideLayout" Target="../slideLayouts/slideLayout265.xml"/><Relationship Id="rId6" Type="http://schemas.openxmlformats.org/officeDocument/2006/relationships/slideLayout" Target="../slideLayouts/slideLayout266.xml"/><Relationship Id="rId7" Type="http://schemas.openxmlformats.org/officeDocument/2006/relationships/slideLayout" Target="../slideLayouts/slideLayout267.xml"/><Relationship Id="rId8" Type="http://schemas.openxmlformats.org/officeDocument/2006/relationships/slideLayout" Target="../slideLayouts/slideLayout268.xml"/><Relationship Id="rId9" Type="http://schemas.openxmlformats.org/officeDocument/2006/relationships/slideLayout" Target="../slideLayouts/slideLayout269.xml"/><Relationship Id="rId10" Type="http://schemas.openxmlformats.org/officeDocument/2006/relationships/slideLayout" Target="../slideLayouts/slideLayout270.xml"/><Relationship Id="rId11" Type="http://schemas.openxmlformats.org/officeDocument/2006/relationships/slideLayout" Target="../slideLayouts/slideLayout271.xml"/><Relationship Id="rId12" Type="http://schemas.openxmlformats.org/officeDocument/2006/relationships/slideLayout" Target="../slideLayouts/slideLayout272.xml"/><Relationship Id="rId13" Type="http://schemas.openxmlformats.org/officeDocument/2006/relationships/slideLayout" Target="../slideLayouts/slideLayout273.xml"/><Relationship Id="rId14" Type="http://schemas.openxmlformats.org/officeDocument/2006/relationships/slideLayout" Target="../slideLayouts/slideLayout274.xml"/><Relationship Id="rId15" Type="http://schemas.openxmlformats.org/officeDocument/2006/relationships/slideLayout" Target="../slideLayouts/slideLayout275.xml"/><Relationship Id="rId16" Type="http://schemas.openxmlformats.org/officeDocument/2006/relationships/slideLayout" Target="../slideLayouts/slideLayout276.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image" Target="../media/image47.png"/><Relationship Id="rId3" Type="http://schemas.openxmlformats.org/officeDocument/2006/relationships/hyperlink" Target="https://gamma.app/?utm_source=made-with-gamma" TargetMode="External"/><Relationship Id="rId4" Type="http://schemas.openxmlformats.org/officeDocument/2006/relationships/image" Target="../media/image48.png"/><Relationship Id="rId5" Type="http://schemas.openxmlformats.org/officeDocument/2006/relationships/slideLayout" Target="../slideLayouts/slideLayout277.xml"/><Relationship Id="rId6" Type="http://schemas.openxmlformats.org/officeDocument/2006/relationships/slideLayout" Target="../slideLayouts/slideLayout278.xml"/><Relationship Id="rId7" Type="http://schemas.openxmlformats.org/officeDocument/2006/relationships/slideLayout" Target="../slideLayouts/slideLayout279.xml"/><Relationship Id="rId8" Type="http://schemas.openxmlformats.org/officeDocument/2006/relationships/slideLayout" Target="../slideLayouts/slideLayout280.xml"/><Relationship Id="rId9" Type="http://schemas.openxmlformats.org/officeDocument/2006/relationships/slideLayout" Target="../slideLayouts/slideLayout281.xml"/><Relationship Id="rId10" Type="http://schemas.openxmlformats.org/officeDocument/2006/relationships/slideLayout" Target="../slideLayouts/slideLayout282.xml"/><Relationship Id="rId11" Type="http://schemas.openxmlformats.org/officeDocument/2006/relationships/slideLayout" Target="../slideLayouts/slideLayout283.xml"/><Relationship Id="rId12" Type="http://schemas.openxmlformats.org/officeDocument/2006/relationships/slideLayout" Target="../slideLayouts/slideLayout284.xml"/><Relationship Id="rId13" Type="http://schemas.openxmlformats.org/officeDocument/2006/relationships/slideLayout" Target="../slideLayouts/slideLayout285.xml"/><Relationship Id="rId14" Type="http://schemas.openxmlformats.org/officeDocument/2006/relationships/slideLayout" Target="../slideLayouts/slideLayout286.xml"/><Relationship Id="rId15" Type="http://schemas.openxmlformats.org/officeDocument/2006/relationships/slideLayout" Target="../slideLayouts/slideLayout287.xml"/><Relationship Id="rId16" Type="http://schemas.openxmlformats.org/officeDocument/2006/relationships/slideLayout" Target="../slideLayouts/slideLayout288.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image" Target="../media/image49.png"/><Relationship Id="rId3" Type="http://schemas.openxmlformats.org/officeDocument/2006/relationships/hyperlink" Target="https://gamma.app/?utm_source=made-with-gamma" TargetMode="External"/><Relationship Id="rId4" Type="http://schemas.openxmlformats.org/officeDocument/2006/relationships/image" Target="../media/image50.png"/><Relationship Id="rId5" Type="http://schemas.openxmlformats.org/officeDocument/2006/relationships/slideLayout" Target="../slideLayouts/slideLayout289.xml"/><Relationship Id="rId6" Type="http://schemas.openxmlformats.org/officeDocument/2006/relationships/slideLayout" Target="../slideLayouts/slideLayout290.xml"/><Relationship Id="rId7" Type="http://schemas.openxmlformats.org/officeDocument/2006/relationships/slideLayout" Target="../slideLayouts/slideLayout291.xml"/><Relationship Id="rId8" Type="http://schemas.openxmlformats.org/officeDocument/2006/relationships/slideLayout" Target="../slideLayouts/slideLayout292.xml"/><Relationship Id="rId9" Type="http://schemas.openxmlformats.org/officeDocument/2006/relationships/slideLayout" Target="../slideLayouts/slideLayout293.xml"/><Relationship Id="rId10" Type="http://schemas.openxmlformats.org/officeDocument/2006/relationships/slideLayout" Target="../slideLayouts/slideLayout294.xml"/><Relationship Id="rId11" Type="http://schemas.openxmlformats.org/officeDocument/2006/relationships/slideLayout" Target="../slideLayouts/slideLayout295.xml"/><Relationship Id="rId12" Type="http://schemas.openxmlformats.org/officeDocument/2006/relationships/slideLayout" Target="../slideLayouts/slideLayout296.xml"/><Relationship Id="rId13" Type="http://schemas.openxmlformats.org/officeDocument/2006/relationships/slideLayout" Target="../slideLayouts/slideLayout297.xml"/><Relationship Id="rId14" Type="http://schemas.openxmlformats.org/officeDocument/2006/relationships/slideLayout" Target="../slideLayouts/slideLayout298.xml"/><Relationship Id="rId15" Type="http://schemas.openxmlformats.org/officeDocument/2006/relationships/slideLayout" Target="../slideLayouts/slideLayout299.xml"/><Relationship Id="rId16" Type="http://schemas.openxmlformats.org/officeDocument/2006/relationships/slideLayout" Target="../slideLayouts/slideLayout300.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image" Target="../media/image51.png"/><Relationship Id="rId3" Type="http://schemas.openxmlformats.org/officeDocument/2006/relationships/hyperlink" Target="https://gamma.app/?utm_source=made-with-gamma" TargetMode="External"/><Relationship Id="rId4" Type="http://schemas.openxmlformats.org/officeDocument/2006/relationships/image" Target="../media/image52.png"/><Relationship Id="rId5" Type="http://schemas.openxmlformats.org/officeDocument/2006/relationships/slideLayout" Target="../slideLayouts/slideLayout301.xml"/><Relationship Id="rId6" Type="http://schemas.openxmlformats.org/officeDocument/2006/relationships/slideLayout" Target="../slideLayouts/slideLayout302.xml"/><Relationship Id="rId7" Type="http://schemas.openxmlformats.org/officeDocument/2006/relationships/slideLayout" Target="../slideLayouts/slideLayout303.xml"/><Relationship Id="rId8" Type="http://schemas.openxmlformats.org/officeDocument/2006/relationships/slideLayout" Target="../slideLayouts/slideLayout304.xml"/><Relationship Id="rId9" Type="http://schemas.openxmlformats.org/officeDocument/2006/relationships/slideLayout" Target="../slideLayouts/slideLayout305.xml"/><Relationship Id="rId10" Type="http://schemas.openxmlformats.org/officeDocument/2006/relationships/slideLayout" Target="../slideLayouts/slideLayout306.xml"/><Relationship Id="rId11" Type="http://schemas.openxmlformats.org/officeDocument/2006/relationships/slideLayout" Target="../slideLayouts/slideLayout307.xml"/><Relationship Id="rId12" Type="http://schemas.openxmlformats.org/officeDocument/2006/relationships/slideLayout" Target="../slideLayouts/slideLayout308.xml"/><Relationship Id="rId13" Type="http://schemas.openxmlformats.org/officeDocument/2006/relationships/slideLayout" Target="../slideLayouts/slideLayout309.xml"/><Relationship Id="rId14" Type="http://schemas.openxmlformats.org/officeDocument/2006/relationships/slideLayout" Target="../slideLayouts/slideLayout310.xml"/><Relationship Id="rId15" Type="http://schemas.openxmlformats.org/officeDocument/2006/relationships/slideLayout" Target="../slideLayouts/slideLayout311.xml"/><Relationship Id="rId16" Type="http://schemas.openxmlformats.org/officeDocument/2006/relationships/slideLayout" Target="../slideLayouts/slideLayout312.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image" Target="../media/image53.png"/><Relationship Id="rId3" Type="http://schemas.openxmlformats.org/officeDocument/2006/relationships/hyperlink" Target="https://gamma.app/?utm_source=made-with-gamma" TargetMode="External"/><Relationship Id="rId4" Type="http://schemas.openxmlformats.org/officeDocument/2006/relationships/image" Target="../media/image54.png"/><Relationship Id="rId5" Type="http://schemas.openxmlformats.org/officeDocument/2006/relationships/slideLayout" Target="../slideLayouts/slideLayout313.xml"/><Relationship Id="rId6" Type="http://schemas.openxmlformats.org/officeDocument/2006/relationships/slideLayout" Target="../slideLayouts/slideLayout314.xml"/><Relationship Id="rId7" Type="http://schemas.openxmlformats.org/officeDocument/2006/relationships/slideLayout" Target="../slideLayouts/slideLayout315.xml"/><Relationship Id="rId8" Type="http://schemas.openxmlformats.org/officeDocument/2006/relationships/slideLayout" Target="../slideLayouts/slideLayout316.xml"/><Relationship Id="rId9" Type="http://schemas.openxmlformats.org/officeDocument/2006/relationships/slideLayout" Target="../slideLayouts/slideLayout317.xml"/><Relationship Id="rId10" Type="http://schemas.openxmlformats.org/officeDocument/2006/relationships/slideLayout" Target="../slideLayouts/slideLayout318.xml"/><Relationship Id="rId11" Type="http://schemas.openxmlformats.org/officeDocument/2006/relationships/slideLayout" Target="../slideLayouts/slideLayout319.xml"/><Relationship Id="rId12" Type="http://schemas.openxmlformats.org/officeDocument/2006/relationships/slideLayout" Target="../slideLayouts/slideLayout320.xml"/><Relationship Id="rId13" Type="http://schemas.openxmlformats.org/officeDocument/2006/relationships/slideLayout" Target="../slideLayouts/slideLayout321.xml"/><Relationship Id="rId14" Type="http://schemas.openxmlformats.org/officeDocument/2006/relationships/slideLayout" Target="../slideLayouts/slideLayout322.xml"/><Relationship Id="rId15" Type="http://schemas.openxmlformats.org/officeDocument/2006/relationships/slideLayout" Target="../slideLayouts/slideLayout323.xml"/><Relationship Id="rId16" Type="http://schemas.openxmlformats.org/officeDocument/2006/relationships/slideLayout" Target="../slideLayouts/slideLayout324.xml"/>
</Relationships>
</file>

<file path=ppt/slideMasters/_rels/slideMaster28.xml.rels><?xml version="1.0" encoding="UTF-8"?>
<Relationships xmlns="http://schemas.openxmlformats.org/package/2006/relationships"><Relationship Id="rId1" Type="http://schemas.openxmlformats.org/officeDocument/2006/relationships/theme" Target="../theme/theme28.xml"/><Relationship Id="rId2" Type="http://schemas.openxmlformats.org/officeDocument/2006/relationships/image" Target="../media/image55.png"/><Relationship Id="rId3" Type="http://schemas.openxmlformats.org/officeDocument/2006/relationships/hyperlink" Target="https://gamma.app/?utm_source=made-with-gamma" TargetMode="External"/><Relationship Id="rId4" Type="http://schemas.openxmlformats.org/officeDocument/2006/relationships/image" Target="../media/image56.png"/><Relationship Id="rId5" Type="http://schemas.openxmlformats.org/officeDocument/2006/relationships/slideLayout" Target="../slideLayouts/slideLayout325.xml"/><Relationship Id="rId6" Type="http://schemas.openxmlformats.org/officeDocument/2006/relationships/slideLayout" Target="../slideLayouts/slideLayout326.xml"/><Relationship Id="rId7" Type="http://schemas.openxmlformats.org/officeDocument/2006/relationships/slideLayout" Target="../slideLayouts/slideLayout327.xml"/><Relationship Id="rId8" Type="http://schemas.openxmlformats.org/officeDocument/2006/relationships/slideLayout" Target="../slideLayouts/slideLayout328.xml"/><Relationship Id="rId9" Type="http://schemas.openxmlformats.org/officeDocument/2006/relationships/slideLayout" Target="../slideLayouts/slideLayout329.xml"/><Relationship Id="rId10" Type="http://schemas.openxmlformats.org/officeDocument/2006/relationships/slideLayout" Target="../slideLayouts/slideLayout330.xml"/><Relationship Id="rId11" Type="http://schemas.openxmlformats.org/officeDocument/2006/relationships/slideLayout" Target="../slideLayouts/slideLayout331.xml"/><Relationship Id="rId12" Type="http://schemas.openxmlformats.org/officeDocument/2006/relationships/slideLayout" Target="../slideLayouts/slideLayout332.xml"/><Relationship Id="rId13" Type="http://schemas.openxmlformats.org/officeDocument/2006/relationships/slideLayout" Target="../slideLayouts/slideLayout333.xml"/><Relationship Id="rId14" Type="http://schemas.openxmlformats.org/officeDocument/2006/relationships/slideLayout" Target="../slideLayouts/slideLayout334.xml"/><Relationship Id="rId15" Type="http://schemas.openxmlformats.org/officeDocument/2006/relationships/slideLayout" Target="../slideLayouts/slideLayout335.xml"/><Relationship Id="rId16" Type="http://schemas.openxmlformats.org/officeDocument/2006/relationships/slideLayout" Target="../slideLayouts/slideLayout336.xml"/>
</Relationships>
</file>

<file path=ppt/slideMasters/_rels/slideMaster29.xml.rels><?xml version="1.0" encoding="UTF-8"?>
<Relationships xmlns="http://schemas.openxmlformats.org/package/2006/relationships"><Relationship Id="rId1" Type="http://schemas.openxmlformats.org/officeDocument/2006/relationships/theme" Target="../theme/theme29.xml"/><Relationship Id="rId2" Type="http://schemas.openxmlformats.org/officeDocument/2006/relationships/image" Target="../media/image57.png"/><Relationship Id="rId3" Type="http://schemas.openxmlformats.org/officeDocument/2006/relationships/hyperlink" Target="https://gamma.app/?utm_source=made-with-gamma" TargetMode="External"/><Relationship Id="rId4" Type="http://schemas.openxmlformats.org/officeDocument/2006/relationships/image" Target="../media/image58.png"/><Relationship Id="rId5" Type="http://schemas.openxmlformats.org/officeDocument/2006/relationships/slideLayout" Target="../slideLayouts/slideLayout337.xml"/><Relationship Id="rId6" Type="http://schemas.openxmlformats.org/officeDocument/2006/relationships/slideLayout" Target="../slideLayouts/slideLayout338.xml"/><Relationship Id="rId7" Type="http://schemas.openxmlformats.org/officeDocument/2006/relationships/slideLayout" Target="../slideLayouts/slideLayout339.xml"/><Relationship Id="rId8" Type="http://schemas.openxmlformats.org/officeDocument/2006/relationships/slideLayout" Target="../slideLayouts/slideLayout340.xml"/><Relationship Id="rId9" Type="http://schemas.openxmlformats.org/officeDocument/2006/relationships/slideLayout" Target="../slideLayouts/slideLayout341.xml"/><Relationship Id="rId10" Type="http://schemas.openxmlformats.org/officeDocument/2006/relationships/slideLayout" Target="../slideLayouts/slideLayout342.xml"/><Relationship Id="rId11" Type="http://schemas.openxmlformats.org/officeDocument/2006/relationships/slideLayout" Target="../slideLayouts/slideLayout343.xml"/><Relationship Id="rId12" Type="http://schemas.openxmlformats.org/officeDocument/2006/relationships/slideLayout" Target="../slideLayouts/slideLayout344.xml"/><Relationship Id="rId13" Type="http://schemas.openxmlformats.org/officeDocument/2006/relationships/slideLayout" Target="../slideLayouts/slideLayout345.xml"/><Relationship Id="rId14" Type="http://schemas.openxmlformats.org/officeDocument/2006/relationships/slideLayout" Target="../slideLayouts/slideLayout346.xml"/><Relationship Id="rId15" Type="http://schemas.openxmlformats.org/officeDocument/2006/relationships/slideLayout" Target="../slideLayouts/slideLayout347.xml"/><Relationship Id="rId16" Type="http://schemas.openxmlformats.org/officeDocument/2006/relationships/slideLayout" Target="../slideLayouts/slideLayout348.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hyperlink" Target="https://gamma.app/?utm_source=made-with-gamma" TargetMode="External"/><Relationship Id="rId4" Type="http://schemas.openxmlformats.org/officeDocument/2006/relationships/image" Target="../media/image6.png"/><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 Id="rId9" Type="http://schemas.openxmlformats.org/officeDocument/2006/relationships/slideLayout" Target="../slideLayouts/slideLayout29.xml"/><Relationship Id="rId10" Type="http://schemas.openxmlformats.org/officeDocument/2006/relationships/slideLayout" Target="../slideLayouts/slideLayout30.xml"/><Relationship Id="rId11" Type="http://schemas.openxmlformats.org/officeDocument/2006/relationships/slideLayout" Target="../slideLayouts/slideLayout31.xml"/><Relationship Id="rId12" Type="http://schemas.openxmlformats.org/officeDocument/2006/relationships/slideLayout" Target="../slideLayouts/slideLayout32.xml"/><Relationship Id="rId13" Type="http://schemas.openxmlformats.org/officeDocument/2006/relationships/slideLayout" Target="../slideLayouts/slideLayout33.xml"/><Relationship Id="rId14" Type="http://schemas.openxmlformats.org/officeDocument/2006/relationships/slideLayout" Target="../slideLayouts/slideLayout34.xml"/><Relationship Id="rId15" Type="http://schemas.openxmlformats.org/officeDocument/2006/relationships/slideLayout" Target="../slideLayouts/slideLayout35.xml"/><Relationship Id="rId16"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7.png"/><Relationship Id="rId3" Type="http://schemas.openxmlformats.org/officeDocument/2006/relationships/hyperlink" Target="https://gamma.app/?utm_source=made-with-gamma" TargetMode="External"/><Relationship Id="rId4" Type="http://schemas.openxmlformats.org/officeDocument/2006/relationships/image" Target="../media/image8.png"/><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 Id="rId9" Type="http://schemas.openxmlformats.org/officeDocument/2006/relationships/slideLayout" Target="../slideLayouts/slideLayout41.xml"/><Relationship Id="rId10" Type="http://schemas.openxmlformats.org/officeDocument/2006/relationships/slideLayout" Target="../slideLayouts/slideLayout42.xml"/><Relationship Id="rId11" Type="http://schemas.openxmlformats.org/officeDocument/2006/relationships/slideLayout" Target="../slideLayouts/slideLayout43.xml"/><Relationship Id="rId12" Type="http://schemas.openxmlformats.org/officeDocument/2006/relationships/slideLayout" Target="../slideLayouts/slideLayout44.xml"/><Relationship Id="rId13" Type="http://schemas.openxmlformats.org/officeDocument/2006/relationships/slideLayout" Target="../slideLayouts/slideLayout45.xml"/><Relationship Id="rId14" Type="http://schemas.openxmlformats.org/officeDocument/2006/relationships/slideLayout" Target="../slideLayouts/slideLayout46.xml"/><Relationship Id="rId15" Type="http://schemas.openxmlformats.org/officeDocument/2006/relationships/slideLayout" Target="../slideLayouts/slideLayout47.xml"/><Relationship Id="rId16"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9.png"/><Relationship Id="rId3" Type="http://schemas.openxmlformats.org/officeDocument/2006/relationships/hyperlink" Target="https://gamma.app/?utm_source=made-with-gamma" TargetMode="External"/><Relationship Id="rId4" Type="http://schemas.openxmlformats.org/officeDocument/2006/relationships/image" Target="../media/image10.png"/><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 Id="rId11" Type="http://schemas.openxmlformats.org/officeDocument/2006/relationships/slideLayout" Target="../slideLayouts/slideLayout55.xml"/><Relationship Id="rId12" Type="http://schemas.openxmlformats.org/officeDocument/2006/relationships/slideLayout" Target="../slideLayouts/slideLayout56.xml"/><Relationship Id="rId13" Type="http://schemas.openxmlformats.org/officeDocument/2006/relationships/slideLayout" Target="../slideLayouts/slideLayout57.xml"/><Relationship Id="rId14" Type="http://schemas.openxmlformats.org/officeDocument/2006/relationships/slideLayout" Target="../slideLayouts/slideLayout58.xml"/><Relationship Id="rId15" Type="http://schemas.openxmlformats.org/officeDocument/2006/relationships/slideLayout" Target="../slideLayouts/slideLayout59.xml"/><Relationship Id="rId16"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1.png"/><Relationship Id="rId3" Type="http://schemas.openxmlformats.org/officeDocument/2006/relationships/hyperlink" Target="https://gamma.app/?utm_source=made-with-gamma" TargetMode="External"/><Relationship Id="rId4" Type="http://schemas.openxmlformats.org/officeDocument/2006/relationships/image" Target="../media/image12.png"/><Relationship Id="rId5" Type="http://schemas.openxmlformats.org/officeDocument/2006/relationships/slideLayout" Target="../slideLayouts/slideLayout61.xml"/><Relationship Id="rId6" Type="http://schemas.openxmlformats.org/officeDocument/2006/relationships/slideLayout" Target="../slideLayouts/slideLayout62.xml"/><Relationship Id="rId7" Type="http://schemas.openxmlformats.org/officeDocument/2006/relationships/slideLayout" Target="../slideLayouts/slideLayout63.xml"/><Relationship Id="rId8" Type="http://schemas.openxmlformats.org/officeDocument/2006/relationships/slideLayout" Target="../slideLayouts/slideLayout64.xml"/><Relationship Id="rId9" Type="http://schemas.openxmlformats.org/officeDocument/2006/relationships/slideLayout" Target="../slideLayouts/slideLayout65.xml"/><Relationship Id="rId10" Type="http://schemas.openxmlformats.org/officeDocument/2006/relationships/slideLayout" Target="../slideLayouts/slideLayout66.xml"/><Relationship Id="rId11" Type="http://schemas.openxmlformats.org/officeDocument/2006/relationships/slideLayout" Target="../slideLayouts/slideLayout67.xml"/><Relationship Id="rId12" Type="http://schemas.openxmlformats.org/officeDocument/2006/relationships/slideLayout" Target="../slideLayouts/slideLayout68.xml"/><Relationship Id="rId13" Type="http://schemas.openxmlformats.org/officeDocument/2006/relationships/slideLayout" Target="../slideLayouts/slideLayout69.xml"/><Relationship Id="rId14" Type="http://schemas.openxmlformats.org/officeDocument/2006/relationships/slideLayout" Target="../slideLayouts/slideLayout70.xml"/><Relationship Id="rId15" Type="http://schemas.openxmlformats.org/officeDocument/2006/relationships/slideLayout" Target="../slideLayouts/slideLayout71.xml"/><Relationship Id="rId16"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3.png"/><Relationship Id="rId3" Type="http://schemas.openxmlformats.org/officeDocument/2006/relationships/hyperlink" Target="https://gamma.app/?utm_source=made-with-gamma" TargetMode="External"/><Relationship Id="rId4" Type="http://schemas.openxmlformats.org/officeDocument/2006/relationships/image" Target="../media/image14.png"/><Relationship Id="rId5" Type="http://schemas.openxmlformats.org/officeDocument/2006/relationships/slideLayout" Target="../slideLayouts/slideLayout73.xml"/><Relationship Id="rId6" Type="http://schemas.openxmlformats.org/officeDocument/2006/relationships/slideLayout" Target="../slideLayouts/slideLayout74.xml"/><Relationship Id="rId7" Type="http://schemas.openxmlformats.org/officeDocument/2006/relationships/slideLayout" Target="../slideLayouts/slideLayout75.xml"/><Relationship Id="rId8" Type="http://schemas.openxmlformats.org/officeDocument/2006/relationships/slideLayout" Target="../slideLayouts/slideLayout76.xml"/><Relationship Id="rId9" Type="http://schemas.openxmlformats.org/officeDocument/2006/relationships/slideLayout" Target="../slideLayouts/slideLayout77.xml"/><Relationship Id="rId10" Type="http://schemas.openxmlformats.org/officeDocument/2006/relationships/slideLayout" Target="../slideLayouts/slideLayout78.xml"/><Relationship Id="rId11" Type="http://schemas.openxmlformats.org/officeDocument/2006/relationships/slideLayout" Target="../slideLayouts/slideLayout79.xml"/><Relationship Id="rId12" Type="http://schemas.openxmlformats.org/officeDocument/2006/relationships/slideLayout" Target="../slideLayouts/slideLayout80.xml"/><Relationship Id="rId13" Type="http://schemas.openxmlformats.org/officeDocument/2006/relationships/slideLayout" Target="../slideLayouts/slideLayout81.xml"/><Relationship Id="rId14" Type="http://schemas.openxmlformats.org/officeDocument/2006/relationships/slideLayout" Target="../slideLayouts/slideLayout82.xml"/><Relationship Id="rId15" Type="http://schemas.openxmlformats.org/officeDocument/2006/relationships/slideLayout" Target="../slideLayouts/slideLayout83.xml"/><Relationship Id="rId16"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5.png"/><Relationship Id="rId3" Type="http://schemas.openxmlformats.org/officeDocument/2006/relationships/hyperlink" Target="https://gamma.app/?utm_source=made-with-gamma" TargetMode="External"/><Relationship Id="rId4" Type="http://schemas.openxmlformats.org/officeDocument/2006/relationships/image" Target="../media/image16.png"/><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 Id="rId11" Type="http://schemas.openxmlformats.org/officeDocument/2006/relationships/slideLayout" Target="../slideLayouts/slideLayout91.xml"/><Relationship Id="rId12" Type="http://schemas.openxmlformats.org/officeDocument/2006/relationships/slideLayout" Target="../slideLayouts/slideLayout92.xml"/><Relationship Id="rId13" Type="http://schemas.openxmlformats.org/officeDocument/2006/relationships/slideLayout" Target="../slideLayouts/slideLayout93.xml"/><Relationship Id="rId14" Type="http://schemas.openxmlformats.org/officeDocument/2006/relationships/slideLayout" Target="../slideLayouts/slideLayout94.xml"/><Relationship Id="rId15" Type="http://schemas.openxmlformats.org/officeDocument/2006/relationships/slideLayout" Target="../slideLayouts/slideLayout95.xml"/><Relationship Id="rId16"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7.png"/><Relationship Id="rId3" Type="http://schemas.openxmlformats.org/officeDocument/2006/relationships/hyperlink" Target="https://gamma.app/?utm_source=made-with-gamma" TargetMode="External"/><Relationship Id="rId4" Type="http://schemas.openxmlformats.org/officeDocument/2006/relationships/image" Target="../media/image18.png"/><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9" Type="http://schemas.openxmlformats.org/officeDocument/2006/relationships/slideLayout" Target="../slideLayouts/slideLayout101.xml"/><Relationship Id="rId10" Type="http://schemas.openxmlformats.org/officeDocument/2006/relationships/slideLayout" Target="../slideLayouts/slideLayout102.xml"/><Relationship Id="rId11" Type="http://schemas.openxmlformats.org/officeDocument/2006/relationships/slideLayout" Target="../slideLayouts/slideLayout103.xml"/><Relationship Id="rId12" Type="http://schemas.openxmlformats.org/officeDocument/2006/relationships/slideLayout" Target="../slideLayouts/slideLayout104.xml"/><Relationship Id="rId13" Type="http://schemas.openxmlformats.org/officeDocument/2006/relationships/slideLayout" Target="../slideLayouts/slideLayout105.xml"/><Relationship Id="rId14" Type="http://schemas.openxmlformats.org/officeDocument/2006/relationships/slideLayout" Target="../slideLayouts/slideLayout106.xml"/><Relationship Id="rId15" Type="http://schemas.openxmlformats.org/officeDocument/2006/relationships/slideLayout" Target="../slideLayouts/slideLayout107.xml"/><Relationship Id="rId16"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0" name="Image 0" descr="preencoded.png"/>
          <p:cNvPicPr/>
          <p:nvPr/>
        </p:nvPicPr>
        <p:blipFill>
          <a:blip r:embed="rId2"/>
          <a:stretch/>
        </p:blipFill>
        <p:spPr>
          <a:xfrm>
            <a:off x="0" y="0"/>
            <a:ext cx="14629680" cy="8228880"/>
          </a:xfrm>
          <a:prstGeom prst="rect">
            <a:avLst/>
          </a:prstGeom>
          <a:ln w="0">
            <a:noFill/>
          </a:ln>
        </p:spPr>
      </p:pic>
      <p:sp>
        <p:nvSpPr>
          <p:cNvPr id="1" name="Shape 0"/>
          <p:cNvSpPr/>
          <p:nvPr/>
        </p:nvSpPr>
        <p:spPr>
          <a:xfrm>
            <a:off x="0" y="0"/>
            <a:ext cx="14629680" cy="8228880"/>
          </a:xfrm>
          <a:prstGeom prst="rect">
            <a:avLst/>
          </a:prstGeom>
          <a:solidFill>
            <a:srgbClr val="000018">
              <a:alpha val="95000"/>
            </a:srgbClr>
          </a:solidFill>
          <a:ln w="0">
            <a:noFill/>
          </a:ln>
        </p:spPr>
        <p:style>
          <a:lnRef idx="0"/>
          <a:fillRef idx="0"/>
          <a:effectRef idx="0"/>
          <a:fontRef idx="minor"/>
        </p:style>
      </p:sp>
      <p:pic>
        <p:nvPicPr>
          <p:cNvPr id="2" name="Image 1" descr="preencoded.png">
            <a:hlinkClick r:id="rId3"/>
          </p:cNvPr>
          <p:cNvPicPr/>
          <p:nvPr/>
        </p:nvPicPr>
        <p:blipFill>
          <a:blip r:embed="rId4"/>
          <a:stretch/>
        </p:blipFill>
        <p:spPr>
          <a:xfrm>
            <a:off x="12839040" y="7749720"/>
            <a:ext cx="1721880" cy="410760"/>
          </a:xfrm>
          <a:prstGeom prst="rect">
            <a:avLst/>
          </a:prstGeom>
          <a:ln w="0">
            <a:noFill/>
          </a:ln>
        </p:spPr>
      </p:pic>
      <p:sp>
        <p:nvSpPr>
          <p:cNvPr id="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9" name="Image 0" descr="preencoded.png"/>
          <p:cNvPicPr/>
          <p:nvPr/>
        </p:nvPicPr>
        <p:blipFill>
          <a:blip r:embed="rId2"/>
          <a:stretch/>
        </p:blipFill>
        <p:spPr>
          <a:xfrm>
            <a:off x="0" y="0"/>
            <a:ext cx="14629680" cy="8228880"/>
          </a:xfrm>
          <a:prstGeom prst="rect">
            <a:avLst/>
          </a:prstGeom>
          <a:ln w="0">
            <a:noFill/>
          </a:ln>
        </p:spPr>
      </p:pic>
      <p:sp>
        <p:nvSpPr>
          <p:cNvPr id="370" name="Shape 0"/>
          <p:cNvSpPr/>
          <p:nvPr/>
        </p:nvSpPr>
        <p:spPr>
          <a:xfrm>
            <a:off x="0" y="0"/>
            <a:ext cx="14629680" cy="8228880"/>
          </a:xfrm>
          <a:prstGeom prst="rect">
            <a:avLst/>
          </a:prstGeom>
          <a:solidFill>
            <a:srgbClr val="000018">
              <a:alpha val="95000"/>
            </a:srgbClr>
          </a:solidFill>
          <a:ln w="0">
            <a:noFill/>
          </a:ln>
        </p:spPr>
        <p:style>
          <a:lnRef idx="0"/>
          <a:fillRef idx="0"/>
          <a:effectRef idx="0"/>
          <a:fontRef idx="minor"/>
        </p:style>
      </p:sp>
      <p:pic>
        <p:nvPicPr>
          <p:cNvPr id="371" name="Image 1" descr="preencoded.png">
            <a:hlinkClick r:id="rId3"/>
          </p:cNvPr>
          <p:cNvPicPr/>
          <p:nvPr/>
        </p:nvPicPr>
        <p:blipFill>
          <a:blip r:embed="rId4"/>
          <a:stretch/>
        </p:blipFill>
        <p:spPr>
          <a:xfrm>
            <a:off x="12839040" y="7749720"/>
            <a:ext cx="1721880" cy="410760"/>
          </a:xfrm>
          <a:prstGeom prst="rect">
            <a:avLst/>
          </a:prstGeom>
          <a:ln w="0">
            <a:noFill/>
          </a:ln>
        </p:spPr>
      </p:pic>
      <p:sp>
        <p:nvSpPr>
          <p:cNvPr id="37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373"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0" name="Image 0" descr="preencoded.png"/>
          <p:cNvPicPr/>
          <p:nvPr/>
        </p:nvPicPr>
        <p:blipFill>
          <a:blip r:embed="rId2"/>
          <a:stretch/>
        </p:blipFill>
        <p:spPr>
          <a:xfrm>
            <a:off x="0" y="0"/>
            <a:ext cx="14629680" cy="8228880"/>
          </a:xfrm>
          <a:prstGeom prst="rect">
            <a:avLst/>
          </a:prstGeom>
          <a:ln w="0">
            <a:noFill/>
          </a:ln>
        </p:spPr>
      </p:pic>
      <p:sp>
        <p:nvSpPr>
          <p:cNvPr id="411" name="Shape 0"/>
          <p:cNvSpPr/>
          <p:nvPr/>
        </p:nvSpPr>
        <p:spPr>
          <a:xfrm>
            <a:off x="0" y="0"/>
            <a:ext cx="14629680" cy="8228880"/>
          </a:xfrm>
          <a:prstGeom prst="rect">
            <a:avLst/>
          </a:prstGeom>
          <a:solidFill>
            <a:srgbClr val="000018">
              <a:alpha val="95000"/>
            </a:srgbClr>
          </a:solidFill>
          <a:ln w="0">
            <a:noFill/>
          </a:ln>
        </p:spPr>
        <p:style>
          <a:lnRef idx="0"/>
          <a:fillRef idx="0"/>
          <a:effectRef idx="0"/>
          <a:fontRef idx="minor"/>
        </p:style>
      </p:sp>
      <p:pic>
        <p:nvPicPr>
          <p:cNvPr id="412" name="Image 1" descr="preencoded.png">
            <a:hlinkClick r:id="rId3"/>
          </p:cNvPr>
          <p:cNvPicPr/>
          <p:nvPr/>
        </p:nvPicPr>
        <p:blipFill>
          <a:blip r:embed="rId4"/>
          <a:stretch/>
        </p:blipFill>
        <p:spPr>
          <a:xfrm>
            <a:off x="12839040" y="7749720"/>
            <a:ext cx="1721880" cy="410760"/>
          </a:xfrm>
          <a:prstGeom prst="rect">
            <a:avLst/>
          </a:prstGeom>
          <a:ln w="0">
            <a:noFill/>
          </a:ln>
        </p:spPr>
      </p:pic>
      <p:sp>
        <p:nvSpPr>
          <p:cNvPr id="41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r>
              <a:rPr b="0" lang="en-IN" sz="4400" spc="-1" strike="noStrike">
                <a:latin typeface="Arial"/>
              </a:rPr>
              <a:t>Click to edit the title </a:t>
            </a:r>
            <a:r>
              <a:rPr b="0" lang="en-IN" sz="4400" spc="-1" strike="noStrike">
                <a:latin typeface="Arial"/>
              </a:rPr>
              <a:t>text format</a:t>
            </a:r>
            <a:endParaRPr b="0" lang="en-IN" sz="4400" spc="-1" strike="noStrike">
              <a:latin typeface="Arial"/>
            </a:endParaRPr>
          </a:p>
        </p:txBody>
      </p:sp>
      <p:sp>
        <p:nvSpPr>
          <p:cNvPr id="41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1" name="Image 0" descr="preencoded.png"/>
          <p:cNvPicPr/>
          <p:nvPr/>
        </p:nvPicPr>
        <p:blipFill>
          <a:blip r:embed="rId2"/>
          <a:stretch/>
        </p:blipFill>
        <p:spPr>
          <a:xfrm>
            <a:off x="0" y="0"/>
            <a:ext cx="14629680" cy="8228880"/>
          </a:xfrm>
          <a:prstGeom prst="rect">
            <a:avLst/>
          </a:prstGeom>
          <a:ln w="0">
            <a:noFill/>
          </a:ln>
        </p:spPr>
      </p:pic>
      <p:sp>
        <p:nvSpPr>
          <p:cNvPr id="452" name="Shape 0"/>
          <p:cNvSpPr/>
          <p:nvPr/>
        </p:nvSpPr>
        <p:spPr>
          <a:xfrm>
            <a:off x="0" y="0"/>
            <a:ext cx="14629680" cy="8228880"/>
          </a:xfrm>
          <a:prstGeom prst="rect">
            <a:avLst/>
          </a:prstGeom>
          <a:solidFill>
            <a:srgbClr val="000018">
              <a:alpha val="95000"/>
            </a:srgbClr>
          </a:solidFill>
          <a:ln w="0">
            <a:noFill/>
          </a:ln>
        </p:spPr>
        <p:style>
          <a:lnRef idx="0"/>
          <a:fillRef idx="0"/>
          <a:effectRef idx="0"/>
          <a:fontRef idx="minor"/>
        </p:style>
      </p:sp>
      <p:pic>
        <p:nvPicPr>
          <p:cNvPr id="453" name="Image 1" descr="preencoded.png">
            <a:hlinkClick r:id="rId3"/>
          </p:cNvPr>
          <p:cNvPicPr/>
          <p:nvPr/>
        </p:nvPicPr>
        <p:blipFill>
          <a:blip r:embed="rId4"/>
          <a:stretch/>
        </p:blipFill>
        <p:spPr>
          <a:xfrm>
            <a:off x="12839040" y="7749720"/>
            <a:ext cx="1721880" cy="410760"/>
          </a:xfrm>
          <a:prstGeom prst="rect">
            <a:avLst/>
          </a:prstGeom>
          <a:ln w="0">
            <a:noFill/>
          </a:ln>
        </p:spPr>
      </p:pic>
      <p:sp>
        <p:nvSpPr>
          <p:cNvPr id="45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455"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92" name="Image 0" descr="preencoded.png"/>
          <p:cNvPicPr/>
          <p:nvPr/>
        </p:nvPicPr>
        <p:blipFill>
          <a:blip r:embed="rId2"/>
          <a:stretch/>
        </p:blipFill>
        <p:spPr>
          <a:xfrm>
            <a:off x="0" y="0"/>
            <a:ext cx="14629680" cy="8228880"/>
          </a:xfrm>
          <a:prstGeom prst="rect">
            <a:avLst/>
          </a:prstGeom>
          <a:ln w="0">
            <a:noFill/>
          </a:ln>
        </p:spPr>
      </p:pic>
      <p:sp>
        <p:nvSpPr>
          <p:cNvPr id="493" name="Shape 0"/>
          <p:cNvSpPr/>
          <p:nvPr/>
        </p:nvSpPr>
        <p:spPr>
          <a:xfrm>
            <a:off x="0" y="0"/>
            <a:ext cx="14629680" cy="8228880"/>
          </a:xfrm>
          <a:prstGeom prst="rect">
            <a:avLst/>
          </a:prstGeom>
          <a:solidFill>
            <a:srgbClr val="000018">
              <a:alpha val="95000"/>
            </a:srgbClr>
          </a:solidFill>
          <a:ln w="0">
            <a:noFill/>
          </a:ln>
        </p:spPr>
        <p:style>
          <a:lnRef idx="0"/>
          <a:fillRef idx="0"/>
          <a:effectRef idx="0"/>
          <a:fontRef idx="minor"/>
        </p:style>
      </p:sp>
      <p:pic>
        <p:nvPicPr>
          <p:cNvPr id="494" name="Image 1" descr="preencoded.png">
            <a:hlinkClick r:id="rId3"/>
          </p:cNvPr>
          <p:cNvPicPr/>
          <p:nvPr/>
        </p:nvPicPr>
        <p:blipFill>
          <a:blip r:embed="rId4"/>
          <a:stretch/>
        </p:blipFill>
        <p:spPr>
          <a:xfrm>
            <a:off x="12839040" y="7749720"/>
            <a:ext cx="1721880" cy="410760"/>
          </a:xfrm>
          <a:prstGeom prst="rect">
            <a:avLst/>
          </a:prstGeom>
          <a:ln w="0">
            <a:noFill/>
          </a:ln>
        </p:spPr>
      </p:pic>
      <p:sp>
        <p:nvSpPr>
          <p:cNvPr id="49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496"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 id="2147483815" r:id="rId15"/>
    <p:sldLayoutId id="2147483816" r:id="rId16"/>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33" name="Image 0" descr="preencoded.png"/>
          <p:cNvPicPr/>
          <p:nvPr/>
        </p:nvPicPr>
        <p:blipFill>
          <a:blip r:embed="rId2"/>
          <a:stretch/>
        </p:blipFill>
        <p:spPr>
          <a:xfrm>
            <a:off x="0" y="0"/>
            <a:ext cx="14629680" cy="8228880"/>
          </a:xfrm>
          <a:prstGeom prst="rect">
            <a:avLst/>
          </a:prstGeom>
          <a:ln w="0">
            <a:noFill/>
          </a:ln>
        </p:spPr>
      </p:pic>
      <p:sp>
        <p:nvSpPr>
          <p:cNvPr id="534" name="Shape 0"/>
          <p:cNvSpPr/>
          <p:nvPr/>
        </p:nvSpPr>
        <p:spPr>
          <a:xfrm>
            <a:off x="0" y="0"/>
            <a:ext cx="14629680" cy="8228880"/>
          </a:xfrm>
          <a:prstGeom prst="rect">
            <a:avLst/>
          </a:prstGeom>
          <a:solidFill>
            <a:srgbClr val="000018">
              <a:alpha val="95000"/>
            </a:srgbClr>
          </a:solidFill>
          <a:ln w="0">
            <a:noFill/>
          </a:ln>
        </p:spPr>
        <p:style>
          <a:lnRef idx="0"/>
          <a:fillRef idx="0"/>
          <a:effectRef idx="0"/>
          <a:fontRef idx="minor"/>
        </p:style>
      </p:sp>
      <p:pic>
        <p:nvPicPr>
          <p:cNvPr id="535" name="Image 1" descr="preencoded.png">
            <a:hlinkClick r:id="rId3"/>
          </p:cNvPr>
          <p:cNvPicPr/>
          <p:nvPr/>
        </p:nvPicPr>
        <p:blipFill>
          <a:blip r:embed="rId4"/>
          <a:stretch/>
        </p:blipFill>
        <p:spPr>
          <a:xfrm>
            <a:off x="12839040" y="7749720"/>
            <a:ext cx="1721880" cy="410760"/>
          </a:xfrm>
          <a:prstGeom prst="rect">
            <a:avLst/>
          </a:prstGeom>
          <a:ln w="0">
            <a:noFill/>
          </a:ln>
        </p:spPr>
      </p:pic>
      <p:sp>
        <p:nvSpPr>
          <p:cNvPr id="53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537"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74" name="Image 0" descr="preencoded.png"/>
          <p:cNvPicPr/>
          <p:nvPr/>
        </p:nvPicPr>
        <p:blipFill>
          <a:blip r:embed="rId2"/>
          <a:stretch/>
        </p:blipFill>
        <p:spPr>
          <a:xfrm>
            <a:off x="0" y="0"/>
            <a:ext cx="14629680" cy="8228880"/>
          </a:xfrm>
          <a:prstGeom prst="rect">
            <a:avLst/>
          </a:prstGeom>
          <a:ln w="0">
            <a:noFill/>
          </a:ln>
        </p:spPr>
      </p:pic>
      <p:sp>
        <p:nvSpPr>
          <p:cNvPr id="575" name="Shape 0"/>
          <p:cNvSpPr/>
          <p:nvPr/>
        </p:nvSpPr>
        <p:spPr>
          <a:xfrm>
            <a:off x="0" y="0"/>
            <a:ext cx="14629680" cy="8228880"/>
          </a:xfrm>
          <a:prstGeom prst="rect">
            <a:avLst/>
          </a:prstGeom>
          <a:solidFill>
            <a:srgbClr val="000018">
              <a:alpha val="95000"/>
            </a:srgbClr>
          </a:solidFill>
          <a:ln w="0">
            <a:noFill/>
          </a:ln>
        </p:spPr>
        <p:style>
          <a:lnRef idx="0"/>
          <a:fillRef idx="0"/>
          <a:effectRef idx="0"/>
          <a:fontRef idx="minor"/>
        </p:style>
      </p:sp>
      <p:pic>
        <p:nvPicPr>
          <p:cNvPr id="576" name="Image 1" descr="preencoded.png">
            <a:hlinkClick r:id="rId3"/>
          </p:cNvPr>
          <p:cNvPicPr/>
          <p:nvPr/>
        </p:nvPicPr>
        <p:blipFill>
          <a:blip r:embed="rId4"/>
          <a:stretch/>
        </p:blipFill>
        <p:spPr>
          <a:xfrm>
            <a:off x="12839040" y="7749720"/>
            <a:ext cx="1721880" cy="410760"/>
          </a:xfrm>
          <a:prstGeom prst="rect">
            <a:avLst/>
          </a:prstGeom>
          <a:ln w="0">
            <a:noFill/>
          </a:ln>
        </p:spPr>
      </p:pic>
      <p:sp>
        <p:nvSpPr>
          <p:cNvPr id="57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578"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15" name="Image 0" descr="preencoded.png"/>
          <p:cNvPicPr/>
          <p:nvPr/>
        </p:nvPicPr>
        <p:blipFill>
          <a:blip r:embed="rId2"/>
          <a:stretch/>
        </p:blipFill>
        <p:spPr>
          <a:xfrm>
            <a:off x="0" y="0"/>
            <a:ext cx="14629680" cy="8228880"/>
          </a:xfrm>
          <a:prstGeom prst="rect">
            <a:avLst/>
          </a:prstGeom>
          <a:ln w="0">
            <a:noFill/>
          </a:ln>
        </p:spPr>
      </p:pic>
      <p:sp>
        <p:nvSpPr>
          <p:cNvPr id="616" name="Shape 0"/>
          <p:cNvSpPr/>
          <p:nvPr/>
        </p:nvSpPr>
        <p:spPr>
          <a:xfrm>
            <a:off x="0" y="0"/>
            <a:ext cx="14629680" cy="8228880"/>
          </a:xfrm>
          <a:prstGeom prst="rect">
            <a:avLst/>
          </a:prstGeom>
          <a:solidFill>
            <a:srgbClr val="000018">
              <a:alpha val="95000"/>
            </a:srgbClr>
          </a:solidFill>
          <a:ln w="0">
            <a:noFill/>
          </a:ln>
        </p:spPr>
        <p:style>
          <a:lnRef idx="0"/>
          <a:fillRef idx="0"/>
          <a:effectRef idx="0"/>
          <a:fontRef idx="minor"/>
        </p:style>
      </p:sp>
      <p:pic>
        <p:nvPicPr>
          <p:cNvPr id="617" name="Image 1" descr="preencoded.png">
            <a:hlinkClick r:id="rId3"/>
          </p:cNvPr>
          <p:cNvPicPr/>
          <p:nvPr/>
        </p:nvPicPr>
        <p:blipFill>
          <a:blip r:embed="rId4"/>
          <a:stretch/>
        </p:blipFill>
        <p:spPr>
          <a:xfrm>
            <a:off x="12839040" y="7749720"/>
            <a:ext cx="1721880" cy="410760"/>
          </a:xfrm>
          <a:prstGeom prst="rect">
            <a:avLst/>
          </a:prstGeom>
          <a:ln w="0">
            <a:noFill/>
          </a:ln>
        </p:spPr>
      </p:pic>
      <p:sp>
        <p:nvSpPr>
          <p:cNvPr id="61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61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 id="2147483855" r:id="rId16"/>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56" name="Image 0" descr="preencoded.png"/>
          <p:cNvPicPr/>
          <p:nvPr/>
        </p:nvPicPr>
        <p:blipFill>
          <a:blip r:embed="rId2"/>
          <a:stretch/>
        </p:blipFill>
        <p:spPr>
          <a:xfrm>
            <a:off x="0" y="0"/>
            <a:ext cx="14629680" cy="8228880"/>
          </a:xfrm>
          <a:prstGeom prst="rect">
            <a:avLst/>
          </a:prstGeom>
          <a:ln w="0">
            <a:noFill/>
          </a:ln>
        </p:spPr>
      </p:pic>
      <p:sp>
        <p:nvSpPr>
          <p:cNvPr id="657" name="Shape 0"/>
          <p:cNvSpPr/>
          <p:nvPr/>
        </p:nvSpPr>
        <p:spPr>
          <a:xfrm>
            <a:off x="0" y="0"/>
            <a:ext cx="14629680" cy="8228880"/>
          </a:xfrm>
          <a:prstGeom prst="rect">
            <a:avLst/>
          </a:prstGeom>
          <a:solidFill>
            <a:srgbClr val="000018">
              <a:alpha val="95000"/>
            </a:srgbClr>
          </a:solidFill>
          <a:ln w="0">
            <a:noFill/>
          </a:ln>
        </p:spPr>
        <p:style>
          <a:lnRef idx="0"/>
          <a:fillRef idx="0"/>
          <a:effectRef idx="0"/>
          <a:fontRef idx="minor"/>
        </p:style>
      </p:sp>
      <p:pic>
        <p:nvPicPr>
          <p:cNvPr id="658" name="Image 1" descr="preencoded.png">
            <a:hlinkClick r:id="rId3"/>
          </p:cNvPr>
          <p:cNvPicPr/>
          <p:nvPr/>
        </p:nvPicPr>
        <p:blipFill>
          <a:blip r:embed="rId4"/>
          <a:stretch/>
        </p:blipFill>
        <p:spPr>
          <a:xfrm>
            <a:off x="12839040" y="7749720"/>
            <a:ext cx="1721880" cy="410760"/>
          </a:xfrm>
          <a:prstGeom prst="rect">
            <a:avLst/>
          </a:prstGeom>
          <a:ln w="0">
            <a:noFill/>
          </a:ln>
        </p:spPr>
      </p:pic>
      <p:sp>
        <p:nvSpPr>
          <p:cNvPr id="65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660"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97" name="Image 0" descr="preencoded.png"/>
          <p:cNvPicPr/>
          <p:nvPr/>
        </p:nvPicPr>
        <p:blipFill>
          <a:blip r:embed="rId2"/>
          <a:stretch/>
        </p:blipFill>
        <p:spPr>
          <a:xfrm>
            <a:off x="0" y="0"/>
            <a:ext cx="14629680" cy="8228880"/>
          </a:xfrm>
          <a:prstGeom prst="rect">
            <a:avLst/>
          </a:prstGeom>
          <a:ln w="0">
            <a:noFill/>
          </a:ln>
        </p:spPr>
      </p:pic>
      <p:sp>
        <p:nvSpPr>
          <p:cNvPr id="698" name="Shape 0"/>
          <p:cNvSpPr/>
          <p:nvPr/>
        </p:nvSpPr>
        <p:spPr>
          <a:xfrm>
            <a:off x="0" y="0"/>
            <a:ext cx="14629680" cy="8228880"/>
          </a:xfrm>
          <a:prstGeom prst="rect">
            <a:avLst/>
          </a:prstGeom>
          <a:solidFill>
            <a:srgbClr val="000018">
              <a:alpha val="95000"/>
            </a:srgbClr>
          </a:solidFill>
          <a:ln w="0">
            <a:noFill/>
          </a:ln>
        </p:spPr>
        <p:style>
          <a:lnRef idx="0"/>
          <a:fillRef idx="0"/>
          <a:effectRef idx="0"/>
          <a:fontRef idx="minor"/>
        </p:style>
      </p:sp>
      <p:pic>
        <p:nvPicPr>
          <p:cNvPr id="699" name="Image 1" descr="preencoded.png">
            <a:hlinkClick r:id="rId3"/>
          </p:cNvPr>
          <p:cNvPicPr/>
          <p:nvPr/>
        </p:nvPicPr>
        <p:blipFill>
          <a:blip r:embed="rId4"/>
          <a:stretch/>
        </p:blipFill>
        <p:spPr>
          <a:xfrm>
            <a:off x="12839040" y="7749720"/>
            <a:ext cx="1721880" cy="410760"/>
          </a:xfrm>
          <a:prstGeom prst="rect">
            <a:avLst/>
          </a:prstGeom>
          <a:ln w="0">
            <a:noFill/>
          </a:ln>
        </p:spPr>
      </p:pic>
      <p:sp>
        <p:nvSpPr>
          <p:cNvPr id="70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701"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 id="2147483879" r:id="rId14"/>
    <p:sldLayoutId id="2147483880" r:id="rId15"/>
    <p:sldLayoutId id="2147483881" r:id="rId16"/>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38" name="Image 0" descr="preencoded.png"/>
          <p:cNvPicPr/>
          <p:nvPr/>
        </p:nvPicPr>
        <p:blipFill>
          <a:blip r:embed="rId2"/>
          <a:stretch/>
        </p:blipFill>
        <p:spPr>
          <a:xfrm>
            <a:off x="0" y="0"/>
            <a:ext cx="14629680" cy="8228880"/>
          </a:xfrm>
          <a:prstGeom prst="rect">
            <a:avLst/>
          </a:prstGeom>
          <a:ln w="0">
            <a:noFill/>
          </a:ln>
        </p:spPr>
      </p:pic>
      <p:sp>
        <p:nvSpPr>
          <p:cNvPr id="739" name="Shape 0"/>
          <p:cNvSpPr/>
          <p:nvPr/>
        </p:nvSpPr>
        <p:spPr>
          <a:xfrm>
            <a:off x="0" y="0"/>
            <a:ext cx="14629680" cy="8228880"/>
          </a:xfrm>
          <a:prstGeom prst="rect">
            <a:avLst/>
          </a:prstGeom>
          <a:solidFill>
            <a:srgbClr val="000018">
              <a:alpha val="95000"/>
            </a:srgbClr>
          </a:solidFill>
          <a:ln w="0">
            <a:noFill/>
          </a:ln>
        </p:spPr>
        <p:style>
          <a:lnRef idx="0"/>
          <a:fillRef idx="0"/>
          <a:effectRef idx="0"/>
          <a:fontRef idx="minor"/>
        </p:style>
      </p:sp>
      <p:pic>
        <p:nvPicPr>
          <p:cNvPr id="740" name="Image 1" descr="preencoded.png">
            <a:hlinkClick r:id="rId3"/>
          </p:cNvPr>
          <p:cNvPicPr/>
          <p:nvPr/>
        </p:nvPicPr>
        <p:blipFill>
          <a:blip r:embed="rId4"/>
          <a:stretch/>
        </p:blipFill>
        <p:spPr>
          <a:xfrm>
            <a:off x="12839040" y="7749720"/>
            <a:ext cx="1721880" cy="410760"/>
          </a:xfrm>
          <a:prstGeom prst="rect">
            <a:avLst/>
          </a:prstGeom>
          <a:ln w="0">
            <a:noFill/>
          </a:ln>
        </p:spPr>
      </p:pic>
      <p:sp>
        <p:nvSpPr>
          <p:cNvPr id="74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742"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 name="Image 0" descr="preencoded.png"/>
          <p:cNvPicPr/>
          <p:nvPr/>
        </p:nvPicPr>
        <p:blipFill>
          <a:blip r:embed="rId2"/>
          <a:stretch/>
        </p:blipFill>
        <p:spPr>
          <a:xfrm>
            <a:off x="0" y="0"/>
            <a:ext cx="14629680" cy="8228880"/>
          </a:xfrm>
          <a:prstGeom prst="rect">
            <a:avLst/>
          </a:prstGeom>
          <a:ln w="0">
            <a:noFill/>
          </a:ln>
        </p:spPr>
      </p:pic>
      <p:sp>
        <p:nvSpPr>
          <p:cNvPr id="42" name="Shape 0"/>
          <p:cNvSpPr/>
          <p:nvPr/>
        </p:nvSpPr>
        <p:spPr>
          <a:xfrm>
            <a:off x="0" y="0"/>
            <a:ext cx="14629680" cy="8228880"/>
          </a:xfrm>
          <a:prstGeom prst="rect">
            <a:avLst/>
          </a:prstGeom>
          <a:solidFill>
            <a:srgbClr val="000018">
              <a:alpha val="95000"/>
            </a:srgbClr>
          </a:solidFill>
          <a:ln w="0">
            <a:noFill/>
          </a:ln>
        </p:spPr>
        <p:style>
          <a:lnRef idx="0"/>
          <a:fillRef idx="0"/>
          <a:effectRef idx="0"/>
          <a:fontRef idx="minor"/>
        </p:style>
      </p:sp>
      <p:pic>
        <p:nvPicPr>
          <p:cNvPr id="43" name="Image 1" descr="preencoded.png">
            <a:hlinkClick r:id="rId3"/>
          </p:cNvPr>
          <p:cNvPicPr/>
          <p:nvPr/>
        </p:nvPicPr>
        <p:blipFill>
          <a:blip r:embed="rId4"/>
          <a:stretch/>
        </p:blipFill>
        <p:spPr>
          <a:xfrm>
            <a:off x="12839040" y="7749720"/>
            <a:ext cx="1721880" cy="410760"/>
          </a:xfrm>
          <a:prstGeom prst="rect">
            <a:avLst/>
          </a:prstGeom>
          <a:ln w="0">
            <a:noFill/>
          </a:ln>
        </p:spPr>
      </p:pic>
      <p:sp>
        <p:nvSpPr>
          <p:cNvPr id="4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45"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79" name="Image 0" descr="preencoded.png"/>
          <p:cNvPicPr/>
          <p:nvPr/>
        </p:nvPicPr>
        <p:blipFill>
          <a:blip r:embed="rId2"/>
          <a:stretch/>
        </p:blipFill>
        <p:spPr>
          <a:xfrm>
            <a:off x="0" y="0"/>
            <a:ext cx="14629680" cy="8228880"/>
          </a:xfrm>
          <a:prstGeom prst="rect">
            <a:avLst/>
          </a:prstGeom>
          <a:ln w="0">
            <a:noFill/>
          </a:ln>
        </p:spPr>
      </p:pic>
      <p:sp>
        <p:nvSpPr>
          <p:cNvPr id="780" name="Shape 0"/>
          <p:cNvSpPr/>
          <p:nvPr/>
        </p:nvSpPr>
        <p:spPr>
          <a:xfrm>
            <a:off x="0" y="0"/>
            <a:ext cx="14629680" cy="8228880"/>
          </a:xfrm>
          <a:prstGeom prst="rect">
            <a:avLst/>
          </a:prstGeom>
          <a:solidFill>
            <a:srgbClr val="000018">
              <a:alpha val="95000"/>
            </a:srgbClr>
          </a:solidFill>
          <a:ln w="0">
            <a:noFill/>
          </a:ln>
        </p:spPr>
        <p:style>
          <a:lnRef idx="0"/>
          <a:fillRef idx="0"/>
          <a:effectRef idx="0"/>
          <a:fontRef idx="minor"/>
        </p:style>
      </p:sp>
      <p:pic>
        <p:nvPicPr>
          <p:cNvPr id="781" name="Image 1" descr="preencoded.png">
            <a:hlinkClick r:id="rId3"/>
          </p:cNvPr>
          <p:cNvPicPr/>
          <p:nvPr/>
        </p:nvPicPr>
        <p:blipFill>
          <a:blip r:embed="rId4"/>
          <a:stretch/>
        </p:blipFill>
        <p:spPr>
          <a:xfrm>
            <a:off x="12839040" y="7749720"/>
            <a:ext cx="1721880" cy="410760"/>
          </a:xfrm>
          <a:prstGeom prst="rect">
            <a:avLst/>
          </a:prstGeom>
          <a:ln w="0">
            <a:noFill/>
          </a:ln>
        </p:spPr>
      </p:pic>
      <p:sp>
        <p:nvSpPr>
          <p:cNvPr id="78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783"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 id="2147483904" r:id="rId13"/>
    <p:sldLayoutId id="2147483905" r:id="rId14"/>
    <p:sldLayoutId id="2147483906" r:id="rId15"/>
    <p:sldLayoutId id="2147483907" r:id="rId16"/>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20" name="Image 0" descr="preencoded.png"/>
          <p:cNvPicPr/>
          <p:nvPr/>
        </p:nvPicPr>
        <p:blipFill>
          <a:blip r:embed="rId2"/>
          <a:stretch/>
        </p:blipFill>
        <p:spPr>
          <a:xfrm>
            <a:off x="0" y="0"/>
            <a:ext cx="14629680" cy="8228880"/>
          </a:xfrm>
          <a:prstGeom prst="rect">
            <a:avLst/>
          </a:prstGeom>
          <a:ln w="0">
            <a:noFill/>
          </a:ln>
        </p:spPr>
      </p:pic>
      <p:sp>
        <p:nvSpPr>
          <p:cNvPr id="821" name="Shape 0"/>
          <p:cNvSpPr/>
          <p:nvPr/>
        </p:nvSpPr>
        <p:spPr>
          <a:xfrm>
            <a:off x="0" y="0"/>
            <a:ext cx="14629680" cy="8228880"/>
          </a:xfrm>
          <a:prstGeom prst="rect">
            <a:avLst/>
          </a:prstGeom>
          <a:solidFill>
            <a:srgbClr val="000018">
              <a:alpha val="95000"/>
            </a:srgbClr>
          </a:solidFill>
          <a:ln w="0">
            <a:noFill/>
          </a:ln>
        </p:spPr>
        <p:style>
          <a:lnRef idx="0"/>
          <a:fillRef idx="0"/>
          <a:effectRef idx="0"/>
          <a:fontRef idx="minor"/>
        </p:style>
      </p:sp>
      <p:pic>
        <p:nvPicPr>
          <p:cNvPr id="822" name="Image 1" descr="preencoded.png">
            <a:hlinkClick r:id="rId3"/>
          </p:cNvPr>
          <p:cNvPicPr/>
          <p:nvPr/>
        </p:nvPicPr>
        <p:blipFill>
          <a:blip r:embed="rId4"/>
          <a:stretch/>
        </p:blipFill>
        <p:spPr>
          <a:xfrm>
            <a:off x="12839040" y="7749720"/>
            <a:ext cx="1721880" cy="410760"/>
          </a:xfrm>
          <a:prstGeom prst="rect">
            <a:avLst/>
          </a:prstGeom>
          <a:ln w="0">
            <a:noFill/>
          </a:ln>
        </p:spPr>
      </p:pic>
      <p:sp>
        <p:nvSpPr>
          <p:cNvPr id="82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82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8" r:id="rId14"/>
    <p:sldLayoutId id="2147483919" r:id="rId15"/>
    <p:sldLayoutId id="2147483920" r:id="rId16"/>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61" name="Image 0" descr="preencoded.png"/>
          <p:cNvPicPr/>
          <p:nvPr/>
        </p:nvPicPr>
        <p:blipFill>
          <a:blip r:embed="rId2"/>
          <a:stretch/>
        </p:blipFill>
        <p:spPr>
          <a:xfrm>
            <a:off x="0" y="0"/>
            <a:ext cx="14629680" cy="8228880"/>
          </a:xfrm>
          <a:prstGeom prst="rect">
            <a:avLst/>
          </a:prstGeom>
          <a:ln w="0">
            <a:noFill/>
          </a:ln>
        </p:spPr>
      </p:pic>
      <p:sp>
        <p:nvSpPr>
          <p:cNvPr id="862" name="Shape 0"/>
          <p:cNvSpPr/>
          <p:nvPr/>
        </p:nvSpPr>
        <p:spPr>
          <a:xfrm>
            <a:off x="0" y="0"/>
            <a:ext cx="14629680" cy="8228880"/>
          </a:xfrm>
          <a:prstGeom prst="rect">
            <a:avLst/>
          </a:prstGeom>
          <a:solidFill>
            <a:srgbClr val="000018">
              <a:alpha val="95000"/>
            </a:srgbClr>
          </a:solidFill>
          <a:ln w="0">
            <a:noFill/>
          </a:ln>
        </p:spPr>
        <p:style>
          <a:lnRef idx="0"/>
          <a:fillRef idx="0"/>
          <a:effectRef idx="0"/>
          <a:fontRef idx="minor"/>
        </p:style>
      </p:sp>
      <p:pic>
        <p:nvPicPr>
          <p:cNvPr id="863" name="Image 1" descr="preencoded.png">
            <a:hlinkClick r:id="rId3"/>
          </p:cNvPr>
          <p:cNvPicPr/>
          <p:nvPr/>
        </p:nvPicPr>
        <p:blipFill>
          <a:blip r:embed="rId4"/>
          <a:stretch/>
        </p:blipFill>
        <p:spPr>
          <a:xfrm>
            <a:off x="12839040" y="7749720"/>
            <a:ext cx="1721880" cy="410760"/>
          </a:xfrm>
          <a:prstGeom prst="rect">
            <a:avLst/>
          </a:prstGeom>
          <a:ln w="0">
            <a:noFill/>
          </a:ln>
        </p:spPr>
      </p:pic>
      <p:sp>
        <p:nvSpPr>
          <p:cNvPr id="86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865"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22" r:id="rId5"/>
    <p:sldLayoutId id="2147483923" r:id="rId6"/>
    <p:sldLayoutId id="2147483924" r:id="rId7"/>
    <p:sldLayoutId id="2147483925" r:id="rId8"/>
    <p:sldLayoutId id="2147483926" r:id="rId9"/>
    <p:sldLayoutId id="2147483927" r:id="rId10"/>
    <p:sldLayoutId id="2147483928" r:id="rId11"/>
    <p:sldLayoutId id="2147483929" r:id="rId12"/>
    <p:sldLayoutId id="2147483930" r:id="rId13"/>
    <p:sldLayoutId id="2147483931" r:id="rId14"/>
    <p:sldLayoutId id="2147483932" r:id="rId15"/>
    <p:sldLayoutId id="2147483933" r:id="rId16"/>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02" name="Image 0" descr="preencoded.png"/>
          <p:cNvPicPr/>
          <p:nvPr/>
        </p:nvPicPr>
        <p:blipFill>
          <a:blip r:embed="rId2"/>
          <a:stretch/>
        </p:blipFill>
        <p:spPr>
          <a:xfrm>
            <a:off x="0" y="0"/>
            <a:ext cx="14629680" cy="8228880"/>
          </a:xfrm>
          <a:prstGeom prst="rect">
            <a:avLst/>
          </a:prstGeom>
          <a:ln w="0">
            <a:noFill/>
          </a:ln>
        </p:spPr>
      </p:pic>
      <p:sp>
        <p:nvSpPr>
          <p:cNvPr id="903" name="Shape 0"/>
          <p:cNvSpPr/>
          <p:nvPr/>
        </p:nvSpPr>
        <p:spPr>
          <a:xfrm>
            <a:off x="0" y="0"/>
            <a:ext cx="14629680" cy="8228880"/>
          </a:xfrm>
          <a:prstGeom prst="rect">
            <a:avLst/>
          </a:prstGeom>
          <a:solidFill>
            <a:srgbClr val="000018">
              <a:alpha val="95000"/>
            </a:srgbClr>
          </a:solidFill>
          <a:ln w="0">
            <a:noFill/>
          </a:ln>
        </p:spPr>
        <p:style>
          <a:lnRef idx="0"/>
          <a:fillRef idx="0"/>
          <a:effectRef idx="0"/>
          <a:fontRef idx="minor"/>
        </p:style>
      </p:sp>
      <p:pic>
        <p:nvPicPr>
          <p:cNvPr id="904" name="Image 1" descr="preencoded.png">
            <a:hlinkClick r:id="rId3"/>
          </p:cNvPr>
          <p:cNvPicPr/>
          <p:nvPr/>
        </p:nvPicPr>
        <p:blipFill>
          <a:blip r:embed="rId4"/>
          <a:stretch/>
        </p:blipFill>
        <p:spPr>
          <a:xfrm>
            <a:off x="12839040" y="7749720"/>
            <a:ext cx="1721880" cy="410760"/>
          </a:xfrm>
          <a:prstGeom prst="rect">
            <a:avLst/>
          </a:prstGeom>
          <a:ln w="0">
            <a:noFill/>
          </a:ln>
        </p:spPr>
      </p:pic>
      <p:sp>
        <p:nvSpPr>
          <p:cNvPr id="90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906"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35" r:id="rId5"/>
    <p:sldLayoutId id="2147483936" r:id="rId6"/>
    <p:sldLayoutId id="2147483937" r:id="rId7"/>
    <p:sldLayoutId id="2147483938" r:id="rId8"/>
    <p:sldLayoutId id="2147483939" r:id="rId9"/>
    <p:sldLayoutId id="2147483940" r:id="rId10"/>
    <p:sldLayoutId id="2147483941" r:id="rId11"/>
    <p:sldLayoutId id="2147483942" r:id="rId12"/>
    <p:sldLayoutId id="2147483943" r:id="rId13"/>
    <p:sldLayoutId id="2147483944" r:id="rId14"/>
    <p:sldLayoutId id="2147483945" r:id="rId15"/>
    <p:sldLayoutId id="2147483946" r:id="rId16"/>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43" name="Image 0" descr="preencoded.png"/>
          <p:cNvPicPr/>
          <p:nvPr/>
        </p:nvPicPr>
        <p:blipFill>
          <a:blip r:embed="rId2"/>
          <a:stretch/>
        </p:blipFill>
        <p:spPr>
          <a:xfrm>
            <a:off x="0" y="0"/>
            <a:ext cx="14629680" cy="8228880"/>
          </a:xfrm>
          <a:prstGeom prst="rect">
            <a:avLst/>
          </a:prstGeom>
          <a:ln w="0">
            <a:noFill/>
          </a:ln>
        </p:spPr>
      </p:pic>
      <p:sp>
        <p:nvSpPr>
          <p:cNvPr id="944" name="Shape 0"/>
          <p:cNvSpPr/>
          <p:nvPr/>
        </p:nvSpPr>
        <p:spPr>
          <a:xfrm>
            <a:off x="0" y="0"/>
            <a:ext cx="14629680" cy="8228880"/>
          </a:xfrm>
          <a:prstGeom prst="rect">
            <a:avLst/>
          </a:prstGeom>
          <a:solidFill>
            <a:srgbClr val="000018">
              <a:alpha val="95000"/>
            </a:srgbClr>
          </a:solidFill>
          <a:ln w="0">
            <a:noFill/>
          </a:ln>
        </p:spPr>
        <p:style>
          <a:lnRef idx="0"/>
          <a:fillRef idx="0"/>
          <a:effectRef idx="0"/>
          <a:fontRef idx="minor"/>
        </p:style>
      </p:sp>
      <p:pic>
        <p:nvPicPr>
          <p:cNvPr id="945" name="Image 1" descr="preencoded.png">
            <a:hlinkClick r:id="rId3"/>
          </p:cNvPr>
          <p:cNvPicPr/>
          <p:nvPr/>
        </p:nvPicPr>
        <p:blipFill>
          <a:blip r:embed="rId4"/>
          <a:stretch/>
        </p:blipFill>
        <p:spPr>
          <a:xfrm>
            <a:off x="12839040" y="7749720"/>
            <a:ext cx="1721880" cy="410760"/>
          </a:xfrm>
          <a:prstGeom prst="rect">
            <a:avLst/>
          </a:prstGeom>
          <a:ln w="0">
            <a:noFill/>
          </a:ln>
        </p:spPr>
      </p:pic>
      <p:sp>
        <p:nvSpPr>
          <p:cNvPr id="94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947"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48" r:id="rId5"/>
    <p:sldLayoutId id="2147483949" r:id="rId6"/>
    <p:sldLayoutId id="2147483950" r:id="rId7"/>
    <p:sldLayoutId id="2147483951" r:id="rId8"/>
    <p:sldLayoutId id="2147483952" r:id="rId9"/>
    <p:sldLayoutId id="2147483953" r:id="rId10"/>
    <p:sldLayoutId id="2147483954" r:id="rId11"/>
    <p:sldLayoutId id="2147483955" r:id="rId12"/>
    <p:sldLayoutId id="2147483956" r:id="rId13"/>
    <p:sldLayoutId id="2147483957" r:id="rId14"/>
    <p:sldLayoutId id="2147483958" r:id="rId15"/>
    <p:sldLayoutId id="2147483959" r:id="rId16"/>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84" name="Image 0" descr="preencoded.png"/>
          <p:cNvPicPr/>
          <p:nvPr/>
        </p:nvPicPr>
        <p:blipFill>
          <a:blip r:embed="rId2"/>
          <a:stretch/>
        </p:blipFill>
        <p:spPr>
          <a:xfrm>
            <a:off x="0" y="0"/>
            <a:ext cx="14629680" cy="8228880"/>
          </a:xfrm>
          <a:prstGeom prst="rect">
            <a:avLst/>
          </a:prstGeom>
          <a:ln w="0">
            <a:noFill/>
          </a:ln>
        </p:spPr>
      </p:pic>
      <p:sp>
        <p:nvSpPr>
          <p:cNvPr id="985" name="Shape 0"/>
          <p:cNvSpPr/>
          <p:nvPr/>
        </p:nvSpPr>
        <p:spPr>
          <a:xfrm>
            <a:off x="0" y="0"/>
            <a:ext cx="14629680" cy="8228880"/>
          </a:xfrm>
          <a:prstGeom prst="rect">
            <a:avLst/>
          </a:prstGeom>
          <a:solidFill>
            <a:srgbClr val="000018">
              <a:alpha val="95000"/>
            </a:srgbClr>
          </a:solidFill>
          <a:ln w="0">
            <a:noFill/>
          </a:ln>
        </p:spPr>
        <p:style>
          <a:lnRef idx="0"/>
          <a:fillRef idx="0"/>
          <a:effectRef idx="0"/>
          <a:fontRef idx="minor"/>
        </p:style>
      </p:sp>
      <p:pic>
        <p:nvPicPr>
          <p:cNvPr id="986" name="Image 1" descr="preencoded.png">
            <a:hlinkClick r:id="rId3"/>
          </p:cNvPr>
          <p:cNvPicPr/>
          <p:nvPr/>
        </p:nvPicPr>
        <p:blipFill>
          <a:blip r:embed="rId4"/>
          <a:stretch/>
        </p:blipFill>
        <p:spPr>
          <a:xfrm>
            <a:off x="12839040" y="7749720"/>
            <a:ext cx="1721880" cy="410760"/>
          </a:xfrm>
          <a:prstGeom prst="rect">
            <a:avLst/>
          </a:prstGeom>
          <a:ln w="0">
            <a:noFill/>
          </a:ln>
        </p:spPr>
      </p:pic>
      <p:sp>
        <p:nvSpPr>
          <p:cNvPr id="98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988"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61" r:id="rId5"/>
    <p:sldLayoutId id="2147483962" r:id="rId6"/>
    <p:sldLayoutId id="2147483963" r:id="rId7"/>
    <p:sldLayoutId id="2147483964" r:id="rId8"/>
    <p:sldLayoutId id="2147483965" r:id="rId9"/>
    <p:sldLayoutId id="2147483966" r:id="rId10"/>
    <p:sldLayoutId id="2147483967" r:id="rId11"/>
    <p:sldLayoutId id="2147483968" r:id="rId12"/>
    <p:sldLayoutId id="2147483969" r:id="rId13"/>
    <p:sldLayoutId id="2147483970" r:id="rId14"/>
    <p:sldLayoutId id="2147483971" r:id="rId15"/>
    <p:sldLayoutId id="2147483972" r:id="rId16"/>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25" name="Image 0" descr="preencoded.png"/>
          <p:cNvPicPr/>
          <p:nvPr/>
        </p:nvPicPr>
        <p:blipFill>
          <a:blip r:embed="rId2"/>
          <a:stretch/>
        </p:blipFill>
        <p:spPr>
          <a:xfrm>
            <a:off x="0" y="0"/>
            <a:ext cx="14629680" cy="8228880"/>
          </a:xfrm>
          <a:prstGeom prst="rect">
            <a:avLst/>
          </a:prstGeom>
          <a:ln w="0">
            <a:noFill/>
          </a:ln>
        </p:spPr>
      </p:pic>
      <p:sp>
        <p:nvSpPr>
          <p:cNvPr id="1026" name="Shape 0"/>
          <p:cNvSpPr/>
          <p:nvPr/>
        </p:nvSpPr>
        <p:spPr>
          <a:xfrm>
            <a:off x="0" y="0"/>
            <a:ext cx="14629680" cy="8228880"/>
          </a:xfrm>
          <a:prstGeom prst="rect">
            <a:avLst/>
          </a:prstGeom>
          <a:solidFill>
            <a:srgbClr val="000018">
              <a:alpha val="95000"/>
            </a:srgbClr>
          </a:solidFill>
          <a:ln w="0">
            <a:noFill/>
          </a:ln>
        </p:spPr>
        <p:style>
          <a:lnRef idx="0"/>
          <a:fillRef idx="0"/>
          <a:effectRef idx="0"/>
          <a:fontRef idx="minor"/>
        </p:style>
      </p:sp>
      <p:pic>
        <p:nvPicPr>
          <p:cNvPr id="1027" name="Image 1" descr="preencoded.png">
            <a:hlinkClick r:id="rId3"/>
          </p:cNvPr>
          <p:cNvPicPr/>
          <p:nvPr/>
        </p:nvPicPr>
        <p:blipFill>
          <a:blip r:embed="rId4"/>
          <a:stretch/>
        </p:blipFill>
        <p:spPr>
          <a:xfrm>
            <a:off x="12839040" y="7749720"/>
            <a:ext cx="1721880" cy="410760"/>
          </a:xfrm>
          <a:prstGeom prst="rect">
            <a:avLst/>
          </a:prstGeom>
          <a:ln w="0">
            <a:noFill/>
          </a:ln>
        </p:spPr>
      </p:pic>
      <p:sp>
        <p:nvSpPr>
          <p:cNvPr id="102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102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74" r:id="rId5"/>
    <p:sldLayoutId id="2147483975" r:id="rId6"/>
    <p:sldLayoutId id="2147483976" r:id="rId7"/>
    <p:sldLayoutId id="2147483977" r:id="rId8"/>
    <p:sldLayoutId id="2147483978" r:id="rId9"/>
    <p:sldLayoutId id="2147483979" r:id="rId10"/>
    <p:sldLayoutId id="2147483980" r:id="rId11"/>
    <p:sldLayoutId id="2147483981" r:id="rId12"/>
    <p:sldLayoutId id="2147483982" r:id="rId13"/>
    <p:sldLayoutId id="2147483983" r:id="rId14"/>
    <p:sldLayoutId id="2147483984" r:id="rId15"/>
    <p:sldLayoutId id="2147483985" r:id="rId16"/>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66" name="Image 0" descr="preencoded.png"/>
          <p:cNvPicPr/>
          <p:nvPr/>
        </p:nvPicPr>
        <p:blipFill>
          <a:blip r:embed="rId2"/>
          <a:stretch/>
        </p:blipFill>
        <p:spPr>
          <a:xfrm>
            <a:off x="0" y="0"/>
            <a:ext cx="14629680" cy="8228880"/>
          </a:xfrm>
          <a:prstGeom prst="rect">
            <a:avLst/>
          </a:prstGeom>
          <a:ln w="0">
            <a:noFill/>
          </a:ln>
        </p:spPr>
      </p:pic>
      <p:sp>
        <p:nvSpPr>
          <p:cNvPr id="1067" name="Shape 0"/>
          <p:cNvSpPr/>
          <p:nvPr/>
        </p:nvSpPr>
        <p:spPr>
          <a:xfrm>
            <a:off x="0" y="0"/>
            <a:ext cx="14629680" cy="8228880"/>
          </a:xfrm>
          <a:prstGeom prst="rect">
            <a:avLst/>
          </a:prstGeom>
          <a:solidFill>
            <a:srgbClr val="000018">
              <a:alpha val="95000"/>
            </a:srgbClr>
          </a:solidFill>
          <a:ln w="0">
            <a:noFill/>
          </a:ln>
        </p:spPr>
        <p:style>
          <a:lnRef idx="0"/>
          <a:fillRef idx="0"/>
          <a:effectRef idx="0"/>
          <a:fontRef idx="minor"/>
        </p:style>
      </p:sp>
      <p:pic>
        <p:nvPicPr>
          <p:cNvPr id="1068" name="Image 1" descr="preencoded.png">
            <a:hlinkClick r:id="rId3"/>
          </p:cNvPr>
          <p:cNvPicPr/>
          <p:nvPr/>
        </p:nvPicPr>
        <p:blipFill>
          <a:blip r:embed="rId4"/>
          <a:stretch/>
        </p:blipFill>
        <p:spPr>
          <a:xfrm>
            <a:off x="12839040" y="7749720"/>
            <a:ext cx="1721880" cy="410760"/>
          </a:xfrm>
          <a:prstGeom prst="rect">
            <a:avLst/>
          </a:prstGeom>
          <a:ln w="0">
            <a:noFill/>
          </a:ln>
        </p:spPr>
      </p:pic>
      <p:sp>
        <p:nvSpPr>
          <p:cNvPr id="106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1070"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 id="2147483996" r:id="rId14"/>
    <p:sldLayoutId id="2147483997" r:id="rId15"/>
    <p:sldLayoutId id="2147483998" r:id="rId16"/>
  </p:sldLayoutIdLst>
</p:sldMaster>
</file>

<file path=ppt/slideMasters/slideMaster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07" name="Image 0" descr="preencoded.png"/>
          <p:cNvPicPr/>
          <p:nvPr/>
        </p:nvPicPr>
        <p:blipFill>
          <a:blip r:embed="rId2"/>
          <a:stretch/>
        </p:blipFill>
        <p:spPr>
          <a:xfrm>
            <a:off x="0" y="0"/>
            <a:ext cx="14629680" cy="8228880"/>
          </a:xfrm>
          <a:prstGeom prst="rect">
            <a:avLst/>
          </a:prstGeom>
          <a:ln w="0">
            <a:noFill/>
          </a:ln>
        </p:spPr>
      </p:pic>
      <p:sp>
        <p:nvSpPr>
          <p:cNvPr id="1108" name="Shape 0"/>
          <p:cNvSpPr/>
          <p:nvPr/>
        </p:nvSpPr>
        <p:spPr>
          <a:xfrm>
            <a:off x="0" y="0"/>
            <a:ext cx="14629680" cy="8228880"/>
          </a:xfrm>
          <a:prstGeom prst="rect">
            <a:avLst/>
          </a:prstGeom>
          <a:solidFill>
            <a:srgbClr val="000018">
              <a:alpha val="95000"/>
            </a:srgbClr>
          </a:solidFill>
          <a:ln w="0">
            <a:noFill/>
          </a:ln>
        </p:spPr>
        <p:style>
          <a:lnRef idx="0"/>
          <a:fillRef idx="0"/>
          <a:effectRef idx="0"/>
          <a:fontRef idx="minor"/>
        </p:style>
      </p:sp>
      <p:pic>
        <p:nvPicPr>
          <p:cNvPr id="1109" name="Image 1" descr="preencoded.png">
            <a:hlinkClick r:id="rId3"/>
          </p:cNvPr>
          <p:cNvPicPr/>
          <p:nvPr/>
        </p:nvPicPr>
        <p:blipFill>
          <a:blip r:embed="rId4"/>
          <a:stretch/>
        </p:blipFill>
        <p:spPr>
          <a:xfrm>
            <a:off x="12839040" y="7749720"/>
            <a:ext cx="1721880" cy="410760"/>
          </a:xfrm>
          <a:prstGeom prst="rect">
            <a:avLst/>
          </a:prstGeom>
          <a:ln w="0">
            <a:noFill/>
          </a:ln>
        </p:spPr>
      </p:pic>
      <p:sp>
        <p:nvSpPr>
          <p:cNvPr id="111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1111"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000" r:id="rId5"/>
    <p:sldLayoutId id="2147484001" r:id="rId6"/>
    <p:sldLayoutId id="2147484002" r:id="rId7"/>
    <p:sldLayoutId id="2147484003" r:id="rId8"/>
    <p:sldLayoutId id="2147484004" r:id="rId9"/>
    <p:sldLayoutId id="2147484005" r:id="rId10"/>
    <p:sldLayoutId id="2147484006" r:id="rId11"/>
    <p:sldLayoutId id="2147484007" r:id="rId12"/>
    <p:sldLayoutId id="2147484008" r:id="rId13"/>
    <p:sldLayoutId id="2147484009" r:id="rId14"/>
    <p:sldLayoutId id="2147484010" r:id="rId15"/>
    <p:sldLayoutId id="2147484011" r:id="rId16"/>
  </p:sldLayoutIdLst>
</p:sldMaster>
</file>

<file path=ppt/slideMasters/slideMaster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48" name="Image 0" descr="preencoded.png"/>
          <p:cNvPicPr/>
          <p:nvPr/>
        </p:nvPicPr>
        <p:blipFill>
          <a:blip r:embed="rId2"/>
          <a:stretch/>
        </p:blipFill>
        <p:spPr>
          <a:xfrm>
            <a:off x="0" y="0"/>
            <a:ext cx="14629680" cy="8228880"/>
          </a:xfrm>
          <a:prstGeom prst="rect">
            <a:avLst/>
          </a:prstGeom>
          <a:ln w="0">
            <a:noFill/>
          </a:ln>
        </p:spPr>
      </p:pic>
      <p:sp>
        <p:nvSpPr>
          <p:cNvPr id="1149" name="Shape 0"/>
          <p:cNvSpPr/>
          <p:nvPr/>
        </p:nvSpPr>
        <p:spPr>
          <a:xfrm>
            <a:off x="0" y="0"/>
            <a:ext cx="14629680" cy="8228880"/>
          </a:xfrm>
          <a:prstGeom prst="rect">
            <a:avLst/>
          </a:prstGeom>
          <a:solidFill>
            <a:srgbClr val="000018">
              <a:alpha val="95000"/>
            </a:srgbClr>
          </a:solidFill>
          <a:ln w="0">
            <a:noFill/>
          </a:ln>
        </p:spPr>
        <p:style>
          <a:lnRef idx="0"/>
          <a:fillRef idx="0"/>
          <a:effectRef idx="0"/>
          <a:fontRef idx="minor"/>
        </p:style>
      </p:sp>
      <p:pic>
        <p:nvPicPr>
          <p:cNvPr id="1150" name="Image 1" descr="preencoded.png">
            <a:hlinkClick r:id="rId3"/>
          </p:cNvPr>
          <p:cNvPicPr/>
          <p:nvPr/>
        </p:nvPicPr>
        <p:blipFill>
          <a:blip r:embed="rId4"/>
          <a:stretch/>
        </p:blipFill>
        <p:spPr>
          <a:xfrm>
            <a:off x="12839040" y="7749720"/>
            <a:ext cx="1721880" cy="410760"/>
          </a:xfrm>
          <a:prstGeom prst="rect">
            <a:avLst/>
          </a:prstGeom>
          <a:ln w="0">
            <a:noFill/>
          </a:ln>
        </p:spPr>
      </p:pic>
      <p:sp>
        <p:nvSpPr>
          <p:cNvPr id="115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1152"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013" r:id="rId5"/>
    <p:sldLayoutId id="2147484014" r:id="rId6"/>
    <p:sldLayoutId id="2147484015" r:id="rId7"/>
    <p:sldLayoutId id="2147484016" r:id="rId8"/>
    <p:sldLayoutId id="2147484017" r:id="rId9"/>
    <p:sldLayoutId id="2147484018" r:id="rId10"/>
    <p:sldLayoutId id="2147484019" r:id="rId11"/>
    <p:sldLayoutId id="2147484020" r:id="rId12"/>
    <p:sldLayoutId id="2147484021" r:id="rId13"/>
    <p:sldLayoutId id="2147484022" r:id="rId14"/>
    <p:sldLayoutId id="2147484023" r:id="rId15"/>
    <p:sldLayoutId id="2147484024" r:id="rId16"/>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2" name="Image 0" descr="preencoded.png"/>
          <p:cNvPicPr/>
          <p:nvPr/>
        </p:nvPicPr>
        <p:blipFill>
          <a:blip r:embed="rId2"/>
          <a:stretch/>
        </p:blipFill>
        <p:spPr>
          <a:xfrm>
            <a:off x="0" y="0"/>
            <a:ext cx="14629680" cy="8228880"/>
          </a:xfrm>
          <a:prstGeom prst="rect">
            <a:avLst/>
          </a:prstGeom>
          <a:ln w="0">
            <a:noFill/>
          </a:ln>
        </p:spPr>
      </p:pic>
      <p:sp>
        <p:nvSpPr>
          <p:cNvPr id="83" name="Shape 0"/>
          <p:cNvSpPr/>
          <p:nvPr/>
        </p:nvSpPr>
        <p:spPr>
          <a:xfrm>
            <a:off x="0" y="0"/>
            <a:ext cx="14629680" cy="8228880"/>
          </a:xfrm>
          <a:prstGeom prst="rect">
            <a:avLst/>
          </a:prstGeom>
          <a:solidFill>
            <a:srgbClr val="000018">
              <a:alpha val="95000"/>
            </a:srgbClr>
          </a:solidFill>
          <a:ln w="0">
            <a:noFill/>
          </a:ln>
        </p:spPr>
        <p:style>
          <a:lnRef idx="0"/>
          <a:fillRef idx="0"/>
          <a:effectRef idx="0"/>
          <a:fontRef idx="minor"/>
        </p:style>
      </p:sp>
      <p:pic>
        <p:nvPicPr>
          <p:cNvPr id="84" name="Image 1" descr="preencoded.png">
            <a:hlinkClick r:id="rId3"/>
          </p:cNvPr>
          <p:cNvPicPr/>
          <p:nvPr/>
        </p:nvPicPr>
        <p:blipFill>
          <a:blip r:embed="rId4"/>
          <a:stretch/>
        </p:blipFill>
        <p:spPr>
          <a:xfrm>
            <a:off x="12839040" y="7749720"/>
            <a:ext cx="1721880" cy="410760"/>
          </a:xfrm>
          <a:prstGeom prst="rect">
            <a:avLst/>
          </a:prstGeom>
          <a:ln w="0">
            <a:noFill/>
          </a:ln>
        </p:spPr>
      </p:pic>
      <p:sp>
        <p:nvSpPr>
          <p:cNvPr id="8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86"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3" name="Image 0" descr="preencoded.png"/>
          <p:cNvPicPr/>
          <p:nvPr/>
        </p:nvPicPr>
        <p:blipFill>
          <a:blip r:embed="rId2"/>
          <a:stretch/>
        </p:blipFill>
        <p:spPr>
          <a:xfrm>
            <a:off x="0" y="0"/>
            <a:ext cx="14629680" cy="8228880"/>
          </a:xfrm>
          <a:prstGeom prst="rect">
            <a:avLst/>
          </a:prstGeom>
          <a:ln w="0">
            <a:noFill/>
          </a:ln>
        </p:spPr>
      </p:pic>
      <p:sp>
        <p:nvSpPr>
          <p:cNvPr id="124" name="Shape 0"/>
          <p:cNvSpPr/>
          <p:nvPr/>
        </p:nvSpPr>
        <p:spPr>
          <a:xfrm>
            <a:off x="0" y="0"/>
            <a:ext cx="14629680" cy="8228880"/>
          </a:xfrm>
          <a:prstGeom prst="rect">
            <a:avLst/>
          </a:prstGeom>
          <a:solidFill>
            <a:srgbClr val="000018">
              <a:alpha val="95000"/>
            </a:srgbClr>
          </a:solidFill>
          <a:ln w="0">
            <a:noFill/>
          </a:ln>
        </p:spPr>
        <p:style>
          <a:lnRef idx="0"/>
          <a:fillRef idx="0"/>
          <a:effectRef idx="0"/>
          <a:fontRef idx="minor"/>
        </p:style>
      </p:sp>
      <p:pic>
        <p:nvPicPr>
          <p:cNvPr id="125" name="Image 1" descr="preencoded.png">
            <a:hlinkClick r:id="rId3"/>
          </p:cNvPr>
          <p:cNvPicPr/>
          <p:nvPr/>
        </p:nvPicPr>
        <p:blipFill>
          <a:blip r:embed="rId4"/>
          <a:stretch/>
        </p:blipFill>
        <p:spPr>
          <a:xfrm>
            <a:off x="12839040" y="7749720"/>
            <a:ext cx="1721880" cy="410760"/>
          </a:xfrm>
          <a:prstGeom prst="rect">
            <a:avLst/>
          </a:prstGeom>
          <a:ln w="0">
            <a:noFill/>
          </a:ln>
        </p:spPr>
      </p:pic>
      <p:sp>
        <p:nvSpPr>
          <p:cNvPr id="12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127"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4" name="Image 0" descr="preencoded.png"/>
          <p:cNvPicPr/>
          <p:nvPr/>
        </p:nvPicPr>
        <p:blipFill>
          <a:blip r:embed="rId2"/>
          <a:stretch/>
        </p:blipFill>
        <p:spPr>
          <a:xfrm>
            <a:off x="0" y="0"/>
            <a:ext cx="14629680" cy="8228880"/>
          </a:xfrm>
          <a:prstGeom prst="rect">
            <a:avLst/>
          </a:prstGeom>
          <a:ln w="0">
            <a:noFill/>
          </a:ln>
        </p:spPr>
      </p:pic>
      <p:sp>
        <p:nvSpPr>
          <p:cNvPr id="165" name="Shape 0"/>
          <p:cNvSpPr/>
          <p:nvPr/>
        </p:nvSpPr>
        <p:spPr>
          <a:xfrm>
            <a:off x="0" y="0"/>
            <a:ext cx="14629680" cy="8228880"/>
          </a:xfrm>
          <a:prstGeom prst="rect">
            <a:avLst/>
          </a:prstGeom>
          <a:solidFill>
            <a:srgbClr val="000018">
              <a:alpha val="95000"/>
            </a:srgbClr>
          </a:solidFill>
          <a:ln w="0">
            <a:noFill/>
          </a:ln>
        </p:spPr>
        <p:style>
          <a:lnRef idx="0"/>
          <a:fillRef idx="0"/>
          <a:effectRef idx="0"/>
          <a:fontRef idx="minor"/>
        </p:style>
      </p:sp>
      <p:pic>
        <p:nvPicPr>
          <p:cNvPr id="166" name="Image 1" descr="preencoded.png">
            <a:hlinkClick r:id="rId3"/>
          </p:cNvPr>
          <p:cNvPicPr/>
          <p:nvPr/>
        </p:nvPicPr>
        <p:blipFill>
          <a:blip r:embed="rId4"/>
          <a:stretch/>
        </p:blipFill>
        <p:spPr>
          <a:xfrm>
            <a:off x="12839040" y="7749720"/>
            <a:ext cx="1721880" cy="410760"/>
          </a:xfrm>
          <a:prstGeom prst="rect">
            <a:avLst/>
          </a:prstGeom>
          <a:ln w="0">
            <a:noFill/>
          </a:ln>
        </p:spPr>
      </p:pic>
      <p:sp>
        <p:nvSpPr>
          <p:cNvPr id="16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168"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5" name="Image 0" descr="preencoded.png"/>
          <p:cNvPicPr/>
          <p:nvPr/>
        </p:nvPicPr>
        <p:blipFill>
          <a:blip r:embed="rId2"/>
          <a:stretch/>
        </p:blipFill>
        <p:spPr>
          <a:xfrm>
            <a:off x="0" y="0"/>
            <a:ext cx="14629680" cy="8228880"/>
          </a:xfrm>
          <a:prstGeom prst="rect">
            <a:avLst/>
          </a:prstGeom>
          <a:ln w="0">
            <a:noFill/>
          </a:ln>
        </p:spPr>
      </p:pic>
      <p:sp>
        <p:nvSpPr>
          <p:cNvPr id="206" name="Shape 0"/>
          <p:cNvSpPr/>
          <p:nvPr/>
        </p:nvSpPr>
        <p:spPr>
          <a:xfrm>
            <a:off x="0" y="0"/>
            <a:ext cx="14629680" cy="8228880"/>
          </a:xfrm>
          <a:prstGeom prst="rect">
            <a:avLst/>
          </a:prstGeom>
          <a:solidFill>
            <a:srgbClr val="000018">
              <a:alpha val="95000"/>
            </a:srgbClr>
          </a:solidFill>
          <a:ln w="0">
            <a:noFill/>
          </a:ln>
        </p:spPr>
        <p:style>
          <a:lnRef idx="0"/>
          <a:fillRef idx="0"/>
          <a:effectRef idx="0"/>
          <a:fontRef idx="minor"/>
        </p:style>
      </p:sp>
      <p:pic>
        <p:nvPicPr>
          <p:cNvPr id="207" name="Image 1" descr="preencoded.png">
            <a:hlinkClick r:id="rId3"/>
          </p:cNvPr>
          <p:cNvPicPr/>
          <p:nvPr/>
        </p:nvPicPr>
        <p:blipFill>
          <a:blip r:embed="rId4"/>
          <a:stretch/>
        </p:blipFill>
        <p:spPr>
          <a:xfrm>
            <a:off x="12839040" y="7749720"/>
            <a:ext cx="1721880" cy="410760"/>
          </a:xfrm>
          <a:prstGeom prst="rect">
            <a:avLst/>
          </a:prstGeom>
          <a:ln w="0">
            <a:noFill/>
          </a:ln>
        </p:spPr>
      </p:pic>
      <p:sp>
        <p:nvSpPr>
          <p:cNvPr id="208" name="PlaceHolder 1"/>
          <p:cNvSpPr>
            <a:spLocks noGrp="1"/>
          </p:cNvSpPr>
          <p:nvPr>
            <p:ph type="title"/>
          </p:nvPr>
        </p:nvSpPr>
        <p:spPr>
          <a:xfrm>
            <a:off x="731520" y="328320"/>
            <a:ext cx="13166640" cy="1373400"/>
          </a:xfrm>
          <a:prstGeom prst="rect">
            <a:avLst/>
          </a:prstGeom>
          <a:noFill/>
          <a:ln w="0">
            <a:noFill/>
          </a:ln>
        </p:spPr>
        <p:txBody>
          <a:bodyPr lIns="0" rIns="0" tIns="0" bIns="0" anchor="ctr">
            <a:noAutofit/>
          </a:bodyPr>
          <a:p>
            <a:r>
              <a:rPr b="0" lang="en-IN" sz="1800" spc="-1" strike="noStrike">
                <a:latin typeface="Arial"/>
              </a:rPr>
              <a:t>Click to edit the title text format</a:t>
            </a:r>
            <a:endParaRPr b="0" lang="en-IN" sz="1800" spc="-1" strike="noStrike">
              <a:latin typeface="Arial"/>
            </a:endParaRPr>
          </a:p>
        </p:txBody>
      </p:sp>
      <p:sp>
        <p:nvSpPr>
          <p:cNvPr id="20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6" name="Image 0" descr="preencoded.png"/>
          <p:cNvPicPr/>
          <p:nvPr/>
        </p:nvPicPr>
        <p:blipFill>
          <a:blip r:embed="rId2"/>
          <a:stretch/>
        </p:blipFill>
        <p:spPr>
          <a:xfrm>
            <a:off x="0" y="0"/>
            <a:ext cx="14629680" cy="8228880"/>
          </a:xfrm>
          <a:prstGeom prst="rect">
            <a:avLst/>
          </a:prstGeom>
          <a:ln w="0">
            <a:noFill/>
          </a:ln>
        </p:spPr>
      </p:pic>
      <p:sp>
        <p:nvSpPr>
          <p:cNvPr id="247" name="Shape 0"/>
          <p:cNvSpPr/>
          <p:nvPr/>
        </p:nvSpPr>
        <p:spPr>
          <a:xfrm>
            <a:off x="0" y="0"/>
            <a:ext cx="14629680" cy="8228880"/>
          </a:xfrm>
          <a:prstGeom prst="rect">
            <a:avLst/>
          </a:prstGeom>
          <a:solidFill>
            <a:srgbClr val="000018">
              <a:alpha val="95000"/>
            </a:srgbClr>
          </a:solidFill>
          <a:ln w="0">
            <a:noFill/>
          </a:ln>
        </p:spPr>
        <p:style>
          <a:lnRef idx="0"/>
          <a:fillRef idx="0"/>
          <a:effectRef idx="0"/>
          <a:fontRef idx="minor"/>
        </p:style>
      </p:sp>
      <p:pic>
        <p:nvPicPr>
          <p:cNvPr id="248" name="Image 1" descr="preencoded.png">
            <a:hlinkClick r:id="rId3"/>
          </p:cNvPr>
          <p:cNvPicPr/>
          <p:nvPr/>
        </p:nvPicPr>
        <p:blipFill>
          <a:blip r:embed="rId4"/>
          <a:stretch/>
        </p:blipFill>
        <p:spPr>
          <a:xfrm>
            <a:off x="12839040" y="7749720"/>
            <a:ext cx="1721880" cy="410760"/>
          </a:xfrm>
          <a:prstGeom prst="rect">
            <a:avLst/>
          </a:prstGeom>
          <a:ln w="0">
            <a:noFill/>
          </a:ln>
        </p:spPr>
      </p:pic>
      <p:sp>
        <p:nvSpPr>
          <p:cNvPr id="24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250"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7" name="Image 0" descr="preencoded.png"/>
          <p:cNvPicPr/>
          <p:nvPr/>
        </p:nvPicPr>
        <p:blipFill>
          <a:blip r:embed="rId2"/>
          <a:stretch/>
        </p:blipFill>
        <p:spPr>
          <a:xfrm>
            <a:off x="0" y="0"/>
            <a:ext cx="14629680" cy="8228880"/>
          </a:xfrm>
          <a:prstGeom prst="rect">
            <a:avLst/>
          </a:prstGeom>
          <a:ln w="0">
            <a:noFill/>
          </a:ln>
        </p:spPr>
      </p:pic>
      <p:sp>
        <p:nvSpPr>
          <p:cNvPr id="288" name="Shape 0"/>
          <p:cNvSpPr/>
          <p:nvPr/>
        </p:nvSpPr>
        <p:spPr>
          <a:xfrm>
            <a:off x="0" y="0"/>
            <a:ext cx="14629680" cy="8228880"/>
          </a:xfrm>
          <a:prstGeom prst="rect">
            <a:avLst/>
          </a:prstGeom>
          <a:solidFill>
            <a:srgbClr val="000018">
              <a:alpha val="95000"/>
            </a:srgbClr>
          </a:solidFill>
          <a:ln w="0">
            <a:noFill/>
          </a:ln>
        </p:spPr>
        <p:style>
          <a:lnRef idx="0"/>
          <a:fillRef idx="0"/>
          <a:effectRef idx="0"/>
          <a:fontRef idx="minor"/>
        </p:style>
      </p:sp>
      <p:pic>
        <p:nvPicPr>
          <p:cNvPr id="289" name="Image 1" descr="preencoded.png">
            <a:hlinkClick r:id="rId3"/>
          </p:cNvPr>
          <p:cNvPicPr/>
          <p:nvPr/>
        </p:nvPicPr>
        <p:blipFill>
          <a:blip r:embed="rId4"/>
          <a:stretch/>
        </p:blipFill>
        <p:spPr>
          <a:xfrm>
            <a:off x="12839040" y="7749720"/>
            <a:ext cx="1721880" cy="410760"/>
          </a:xfrm>
          <a:prstGeom prst="rect">
            <a:avLst/>
          </a:prstGeom>
          <a:ln w="0">
            <a:noFill/>
          </a:ln>
        </p:spPr>
      </p:pic>
      <p:sp>
        <p:nvSpPr>
          <p:cNvPr id="29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291"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8" name="Image 0" descr="preencoded.png"/>
          <p:cNvPicPr/>
          <p:nvPr/>
        </p:nvPicPr>
        <p:blipFill>
          <a:blip r:embed="rId2"/>
          <a:stretch/>
        </p:blipFill>
        <p:spPr>
          <a:xfrm>
            <a:off x="0" y="0"/>
            <a:ext cx="14629680" cy="8228880"/>
          </a:xfrm>
          <a:prstGeom prst="rect">
            <a:avLst/>
          </a:prstGeom>
          <a:ln w="0">
            <a:noFill/>
          </a:ln>
        </p:spPr>
      </p:pic>
      <p:sp>
        <p:nvSpPr>
          <p:cNvPr id="329" name="Shape 0"/>
          <p:cNvSpPr/>
          <p:nvPr/>
        </p:nvSpPr>
        <p:spPr>
          <a:xfrm>
            <a:off x="0" y="0"/>
            <a:ext cx="14629680" cy="8228880"/>
          </a:xfrm>
          <a:prstGeom prst="rect">
            <a:avLst/>
          </a:prstGeom>
          <a:solidFill>
            <a:srgbClr val="000018">
              <a:alpha val="95000"/>
            </a:srgbClr>
          </a:solidFill>
          <a:ln w="0">
            <a:noFill/>
          </a:ln>
        </p:spPr>
        <p:style>
          <a:lnRef idx="0"/>
          <a:fillRef idx="0"/>
          <a:effectRef idx="0"/>
          <a:fontRef idx="minor"/>
        </p:style>
      </p:sp>
      <p:pic>
        <p:nvPicPr>
          <p:cNvPr id="330" name="Image 1" descr="preencoded.png">
            <a:hlinkClick r:id="rId3"/>
          </p:cNvPr>
          <p:cNvPicPr/>
          <p:nvPr/>
        </p:nvPicPr>
        <p:blipFill>
          <a:blip r:embed="rId4"/>
          <a:stretch/>
        </p:blipFill>
        <p:spPr>
          <a:xfrm>
            <a:off x="12839040" y="7749720"/>
            <a:ext cx="1721880" cy="410760"/>
          </a:xfrm>
          <a:prstGeom prst="rect">
            <a:avLst/>
          </a:prstGeom>
          <a:ln w="0">
            <a:noFill/>
          </a:ln>
        </p:spPr>
      </p:pic>
      <p:sp>
        <p:nvSpPr>
          <p:cNvPr id="33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332"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Lst>
</p:sldMaster>
</file>

<file path=ppt/slides/_rels/slide1.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65.xml"/>
</Relationships>
</file>

<file path=ppt/slides/_rels/slide11.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65.xml"/>
</Relationships>
</file>

<file path=ppt/slides/_rels/slide12.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65.xml"/>
</Relationships>
</file>

<file path=ppt/slides/_rels/slide13.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65.xml"/>
</Relationships>
</file>

<file path=ppt/slides/_rels/slide14.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65.xml"/>
</Relationships>
</file>

<file path=ppt/slides/_rels/slide15.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65.xml"/>
</Relationships>
</file>

<file path=ppt/slides/_rels/slide16.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65.xml"/>
</Relationships>
</file>

<file path=ppt/slides/_rels/slide17.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65.xml"/>
</Relationships>
</file>

<file path=ppt/slides/_rels/slide18.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image" Target="../media/image80.png"/><Relationship Id="rId3" Type="http://schemas.openxmlformats.org/officeDocument/2006/relationships/slideLayout" Target="../slideLayouts/slideLayout65.xml"/>
</Relationships>
</file>

<file path=ppt/slides/_rels/slide19.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65.xml"/>
</Relationships>
</file>

<file path=ppt/slides/_rels/slide2.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65.xml"/>
</Relationships>
</file>

<file path=ppt/slides/_rels/slide21.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65.xml"/>
</Relationships>
</file>

<file path=ppt/slides/_rels/slide22.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slideLayout" Target="../slideLayouts/slideLayout73.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slideLayout" Target="../slideLayouts/slideLayout85.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slideLayout" Target="../slideLayouts/slideLayout97.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109.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slideLayout" Target="../slideLayouts/slideLayout121.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133.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45.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57.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25.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169.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slideLayout" Target="../slideLayouts/slideLayout181.xml"/><Relationship Id="rId3"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image" Target="../media/image96.png"/><Relationship Id="rId3" Type="http://schemas.openxmlformats.org/officeDocument/2006/relationships/slideLayout" Target="../slideLayouts/slideLayout193.xml"/><Relationship Id="rId4"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205.xml"/><Relationship Id="rId3"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slideLayout" Target="../slideLayouts/slideLayout217.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slideLayout" Target="../slideLayouts/slideLayout229.xml"/><Relationship Id="rId3"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slideLayout" Target="../slideLayouts/slideLayout241.xml"/><Relationship Id="rId3"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253.xml"/><Relationship Id="rId3"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slideLayout" Target="../slideLayouts/slideLayout265.xml"/><Relationship Id="rId3"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slideLayout" Target="../slideLayouts/slideLayout277.xml"/><Relationship Id="rId3"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slideLayout" Target="../slideLayouts/slideLayout37.xml"/><Relationship Id="rId5"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104.png"/><Relationship Id="rId2" Type="http://schemas.openxmlformats.org/officeDocument/2006/relationships/slideLayout" Target="../slideLayouts/slideLayout289.xml"/><Relationship Id="rId3"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slideLayout" Target="../slideLayouts/slideLayout301.xml"/><Relationship Id="rId3"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slideLayout" Target="../slideLayouts/slideLayout313.xml"/><Relationship Id="rId3"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slideLayout" Target="../slideLayouts/slideLayout325.xml"/><Relationship Id="rId3"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slideLayout" Target="../slideLayouts/slideLayout337.xml"/><Relationship Id="rId3" Type="http://schemas.openxmlformats.org/officeDocument/2006/relationships/notesSlide" Target="../notesSlides/notesSlide44.xml"/>
</Relationships>
</file>

<file path=ppt/slides/_rels/slide5.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49.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65.xml"/>
</Relationships>
</file>

<file path=ppt/slides/_rels/slide7.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65.xml"/>
</Relationships>
</file>

<file path=ppt/slides/_rels/slide8.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65.xml"/>
</Relationships>
</file>

<file path=ppt/slides/_rels/slide9.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png"/><Relationship Id="rId3" Type="http://schemas.openxmlformats.org/officeDocument/2006/relationships/slideLayout" Target="../slideLayouts/slideLayout6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95" name="Image 0" descr="preencoded.png"/>
          <p:cNvPicPr/>
          <p:nvPr/>
        </p:nvPicPr>
        <p:blipFill>
          <a:blip r:embed="rId1"/>
          <a:stretch/>
        </p:blipFill>
        <p:spPr>
          <a:xfrm>
            <a:off x="0" y="0"/>
            <a:ext cx="5485680" cy="8228880"/>
          </a:xfrm>
          <a:prstGeom prst="rect">
            <a:avLst/>
          </a:prstGeom>
          <a:ln w="0">
            <a:noFill/>
          </a:ln>
        </p:spPr>
      </p:pic>
      <p:sp>
        <p:nvSpPr>
          <p:cNvPr id="1196" name="Text 0"/>
          <p:cNvSpPr/>
          <p:nvPr/>
        </p:nvSpPr>
        <p:spPr>
          <a:xfrm>
            <a:off x="6280200" y="2691360"/>
            <a:ext cx="7555680" cy="1416960"/>
          </a:xfrm>
          <a:prstGeom prst="rect">
            <a:avLst/>
          </a:prstGeom>
          <a:noFill/>
          <a:ln w="0">
            <a:noFill/>
          </a:ln>
        </p:spPr>
        <p:style>
          <a:lnRef idx="0"/>
          <a:fillRef idx="0"/>
          <a:effectRef idx="0"/>
          <a:fontRef idx="minor"/>
        </p:style>
        <p:txBody>
          <a:bodyPr lIns="0" rIns="0" tIns="0" bIns="0" anchor="t">
            <a:noAutofit/>
          </a:bodyPr>
          <a:p>
            <a:pPr>
              <a:lnSpc>
                <a:spcPts val="5550"/>
              </a:lnSpc>
              <a:buNone/>
              <a:tabLst>
                <a:tab algn="l" pos="0"/>
              </a:tabLst>
            </a:pPr>
            <a:r>
              <a:rPr b="0" lang="en-US" sz="4450" spc="-1" strike="noStrike">
                <a:solidFill>
                  <a:srgbClr val="ffffff"/>
                </a:solidFill>
                <a:latin typeface="Roboto Medium"/>
                <a:ea typeface="Roboto Medium"/>
              </a:rPr>
              <a:t>Welcome to BookMyMandap: Your Dream Venue Awaits</a:t>
            </a:r>
            <a:endParaRPr b="0" lang="en-IN" sz="4450" spc="-1" strike="noStrike">
              <a:latin typeface="Arial"/>
            </a:endParaRPr>
          </a:p>
        </p:txBody>
      </p:sp>
      <p:sp>
        <p:nvSpPr>
          <p:cNvPr id="1197" name="Text 1"/>
          <p:cNvSpPr/>
          <p:nvPr/>
        </p:nvSpPr>
        <p:spPr>
          <a:xfrm>
            <a:off x="6280200" y="4449240"/>
            <a:ext cx="7555680" cy="1087920"/>
          </a:xfrm>
          <a:prstGeom prst="rect">
            <a:avLst/>
          </a:prstGeom>
          <a:noFill/>
          <a:ln w="0">
            <a:noFill/>
          </a:ln>
        </p:spPr>
        <p:style>
          <a:lnRef idx="0"/>
          <a:fillRef idx="0"/>
          <a:effectRef idx="0"/>
          <a:fontRef idx="minor"/>
        </p:style>
        <p:txBody>
          <a:bodyPr lIns="0" rIns="0" tIns="0" bIns="0" anchor="t">
            <a:noAutofit/>
          </a:bodyPr>
          <a:p>
            <a:pPr>
              <a:lnSpc>
                <a:spcPts val="2849"/>
              </a:lnSpc>
              <a:buNone/>
              <a:tabLst>
                <a:tab algn="l" pos="0"/>
              </a:tabLst>
            </a:pPr>
            <a:r>
              <a:rPr b="0" lang="en-US" sz="1750" spc="-1" strike="noStrike">
                <a:solidFill>
                  <a:srgbClr val="cfd0d8"/>
                </a:solidFill>
                <a:latin typeface="Roboto"/>
                <a:ea typeface="Roboto"/>
              </a:rPr>
              <a:t>Discover the hassle-free way to find and book Mandaps, designed to connect users and providers effortlessly. Our platform creates seamless event experiences by simplifying the entire venue booking journey.</a:t>
            </a:r>
            <a:endParaRPr b="0" lang="en-IN" sz="175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9" name="PlaceHolder 1"/>
          <p:cNvSpPr>
            <a:spLocks noGrp="1"/>
          </p:cNvSpPr>
          <p:nvPr>
            <p:ph type="title"/>
          </p:nvPr>
        </p:nvSpPr>
        <p:spPr>
          <a:xfrm>
            <a:off x="731520" y="328320"/>
            <a:ext cx="13166640" cy="751320"/>
          </a:xfrm>
          <a:prstGeom prst="rect">
            <a:avLst/>
          </a:prstGeom>
          <a:noFill/>
          <a:ln w="0">
            <a:noFill/>
          </a:ln>
        </p:spPr>
        <p:txBody>
          <a:bodyPr lIns="0" rIns="0" tIns="0" bIns="0" anchor="ctr">
            <a:noAutofit/>
          </a:bodyPr>
          <a:p>
            <a:pPr>
              <a:lnSpc>
                <a:spcPct val="100000"/>
              </a:lnSpc>
              <a:buNone/>
            </a:pPr>
            <a:r>
              <a:rPr b="0" lang="en-IN" sz="4400" spc="-1" strike="noStrike">
                <a:solidFill>
                  <a:srgbClr val="ffffff"/>
                </a:solidFill>
                <a:latin typeface="Calibri Light"/>
              </a:rPr>
              <a:t>About Us</a:t>
            </a:r>
            <a:endParaRPr b="0" lang="en-IN" sz="4400" spc="-1" strike="noStrike">
              <a:latin typeface="Arial"/>
            </a:endParaRPr>
          </a:p>
        </p:txBody>
      </p:sp>
      <p:pic>
        <p:nvPicPr>
          <p:cNvPr id="1260" name="" descr=""/>
          <p:cNvPicPr/>
          <p:nvPr/>
        </p:nvPicPr>
        <p:blipFill>
          <a:blip r:embed="rId1"/>
          <a:stretch/>
        </p:blipFill>
        <p:spPr>
          <a:xfrm>
            <a:off x="900000" y="1421640"/>
            <a:ext cx="12808440" cy="613800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1" name="PlaceHolder 1"/>
          <p:cNvSpPr>
            <a:spLocks noGrp="1"/>
          </p:cNvSpPr>
          <p:nvPr>
            <p:ph type="title"/>
          </p:nvPr>
        </p:nvSpPr>
        <p:spPr>
          <a:xfrm>
            <a:off x="731520" y="328320"/>
            <a:ext cx="13166640" cy="751320"/>
          </a:xfrm>
          <a:prstGeom prst="rect">
            <a:avLst/>
          </a:prstGeom>
          <a:noFill/>
          <a:ln w="0">
            <a:noFill/>
          </a:ln>
        </p:spPr>
        <p:txBody>
          <a:bodyPr lIns="0" rIns="0" tIns="0" bIns="0" anchor="ctr">
            <a:noAutofit/>
          </a:bodyPr>
          <a:p>
            <a:pPr>
              <a:lnSpc>
                <a:spcPct val="100000"/>
              </a:lnSpc>
              <a:buNone/>
            </a:pPr>
            <a:r>
              <a:rPr b="0" lang="en-IN" sz="4400" spc="-1" strike="noStrike">
                <a:solidFill>
                  <a:srgbClr val="ffffff"/>
                </a:solidFill>
                <a:latin typeface="Calibri Light"/>
              </a:rPr>
              <a:t>Contact Us</a:t>
            </a:r>
            <a:endParaRPr b="0" lang="en-IN" sz="4400" spc="-1" strike="noStrike">
              <a:latin typeface="Arial"/>
            </a:endParaRPr>
          </a:p>
        </p:txBody>
      </p:sp>
      <p:pic>
        <p:nvPicPr>
          <p:cNvPr id="1262" name="" descr=""/>
          <p:cNvPicPr/>
          <p:nvPr/>
        </p:nvPicPr>
        <p:blipFill>
          <a:blip r:embed="rId1"/>
          <a:stretch/>
        </p:blipFill>
        <p:spPr>
          <a:xfrm>
            <a:off x="909000" y="1260000"/>
            <a:ext cx="12770640" cy="611964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3" name="PlaceHolder 1"/>
          <p:cNvSpPr>
            <a:spLocks noGrp="1"/>
          </p:cNvSpPr>
          <p:nvPr>
            <p:ph type="title"/>
          </p:nvPr>
        </p:nvSpPr>
        <p:spPr>
          <a:xfrm>
            <a:off x="731520" y="328320"/>
            <a:ext cx="13128120" cy="751320"/>
          </a:xfrm>
          <a:prstGeom prst="rect">
            <a:avLst/>
          </a:prstGeom>
          <a:noFill/>
          <a:ln w="0">
            <a:noFill/>
          </a:ln>
        </p:spPr>
        <p:txBody>
          <a:bodyPr lIns="0" rIns="0" tIns="0" bIns="0" anchor="ctr">
            <a:noAutofit/>
          </a:bodyPr>
          <a:p>
            <a:pPr>
              <a:lnSpc>
                <a:spcPct val="100000"/>
              </a:lnSpc>
              <a:buNone/>
            </a:pPr>
            <a:r>
              <a:rPr b="0" lang="en-IN" sz="4400" spc="-1" strike="noStrike">
                <a:solidFill>
                  <a:srgbClr val="ffffff"/>
                </a:solidFill>
                <a:latin typeface="Calibri Light"/>
              </a:rPr>
              <a:t>Home Page – Section 1</a:t>
            </a:r>
            <a:endParaRPr b="0" lang="en-IN" sz="4400" spc="-1" strike="noStrike">
              <a:latin typeface="Arial"/>
            </a:endParaRPr>
          </a:p>
        </p:txBody>
      </p:sp>
      <p:pic>
        <p:nvPicPr>
          <p:cNvPr id="1264" name="" descr=""/>
          <p:cNvPicPr/>
          <p:nvPr/>
        </p:nvPicPr>
        <p:blipFill>
          <a:blip r:embed="rId1"/>
          <a:stretch/>
        </p:blipFill>
        <p:spPr>
          <a:xfrm>
            <a:off x="1030320" y="1414800"/>
            <a:ext cx="12649680" cy="614484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5" name="PlaceHolder 1"/>
          <p:cNvSpPr>
            <a:spLocks noGrp="1"/>
          </p:cNvSpPr>
          <p:nvPr>
            <p:ph type="title"/>
          </p:nvPr>
        </p:nvSpPr>
        <p:spPr>
          <a:xfrm>
            <a:off x="731520" y="328320"/>
            <a:ext cx="13166640" cy="751320"/>
          </a:xfrm>
          <a:prstGeom prst="rect">
            <a:avLst/>
          </a:prstGeom>
          <a:noFill/>
          <a:ln w="0">
            <a:noFill/>
          </a:ln>
        </p:spPr>
        <p:txBody>
          <a:bodyPr lIns="0" rIns="0" tIns="0" bIns="0" anchor="ctr">
            <a:noAutofit/>
          </a:bodyPr>
          <a:p>
            <a:pPr>
              <a:lnSpc>
                <a:spcPct val="100000"/>
              </a:lnSpc>
              <a:buNone/>
            </a:pPr>
            <a:r>
              <a:rPr b="0" lang="en-IN" sz="4400" spc="-1" strike="noStrike">
                <a:solidFill>
                  <a:srgbClr val="ffffff"/>
                </a:solidFill>
                <a:latin typeface="Calibri Light"/>
              </a:rPr>
              <a:t>Home Page – </a:t>
            </a:r>
            <a:r>
              <a:rPr b="0" lang="en-IN" sz="4400" spc="-1" strike="noStrike">
                <a:solidFill>
                  <a:srgbClr val="ffffff"/>
                </a:solidFill>
                <a:latin typeface="Calibri Light"/>
              </a:rPr>
              <a:t>Section 2 &amp; 3</a:t>
            </a:r>
            <a:endParaRPr b="0" lang="en-IN" sz="4400" spc="-1" strike="noStrike">
              <a:latin typeface="Arial"/>
            </a:endParaRPr>
          </a:p>
        </p:txBody>
      </p:sp>
      <p:pic>
        <p:nvPicPr>
          <p:cNvPr id="1266" name="" descr=""/>
          <p:cNvPicPr/>
          <p:nvPr/>
        </p:nvPicPr>
        <p:blipFill>
          <a:blip r:embed="rId1"/>
          <a:stretch/>
        </p:blipFill>
        <p:spPr>
          <a:xfrm>
            <a:off x="720000" y="1367640"/>
            <a:ext cx="13250160" cy="644724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7" name="PlaceHolder 1"/>
          <p:cNvSpPr>
            <a:spLocks noGrp="1"/>
          </p:cNvSpPr>
          <p:nvPr>
            <p:ph type="title"/>
          </p:nvPr>
        </p:nvSpPr>
        <p:spPr>
          <a:xfrm>
            <a:off x="731520" y="328320"/>
            <a:ext cx="13166640" cy="751320"/>
          </a:xfrm>
          <a:prstGeom prst="rect">
            <a:avLst/>
          </a:prstGeom>
          <a:noFill/>
          <a:ln w="0">
            <a:noFill/>
          </a:ln>
        </p:spPr>
        <p:txBody>
          <a:bodyPr lIns="0" rIns="0" tIns="0" bIns="0" anchor="ctr">
            <a:noAutofit/>
          </a:bodyPr>
          <a:p>
            <a:pPr>
              <a:lnSpc>
                <a:spcPct val="100000"/>
              </a:lnSpc>
              <a:buNone/>
            </a:pPr>
            <a:r>
              <a:rPr b="0" lang="en-IN" sz="4400" spc="-1" strike="noStrike">
                <a:solidFill>
                  <a:srgbClr val="ffffff"/>
                </a:solidFill>
                <a:latin typeface="Calibri Light"/>
              </a:rPr>
              <a:t>Home Page – </a:t>
            </a:r>
            <a:r>
              <a:rPr b="0" lang="en-IN" sz="4400" spc="-1" strike="noStrike">
                <a:solidFill>
                  <a:srgbClr val="ffffff"/>
                </a:solidFill>
                <a:latin typeface="Calibri Light"/>
              </a:rPr>
              <a:t>Section 5</a:t>
            </a:r>
            <a:endParaRPr b="0" lang="en-IN" sz="4400" spc="-1" strike="noStrike">
              <a:latin typeface="Arial"/>
            </a:endParaRPr>
          </a:p>
        </p:txBody>
      </p:sp>
      <p:pic>
        <p:nvPicPr>
          <p:cNvPr id="1268" name="" descr=""/>
          <p:cNvPicPr/>
          <p:nvPr/>
        </p:nvPicPr>
        <p:blipFill>
          <a:blip r:embed="rId1"/>
          <a:stretch/>
        </p:blipFill>
        <p:spPr>
          <a:xfrm>
            <a:off x="720000" y="1292040"/>
            <a:ext cx="13250160" cy="644760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9" name="PlaceHolder 1"/>
          <p:cNvSpPr>
            <a:spLocks noGrp="1"/>
          </p:cNvSpPr>
          <p:nvPr>
            <p:ph type="title"/>
          </p:nvPr>
        </p:nvSpPr>
        <p:spPr>
          <a:xfrm>
            <a:off x="731520" y="327960"/>
            <a:ext cx="13166640" cy="751320"/>
          </a:xfrm>
          <a:prstGeom prst="rect">
            <a:avLst/>
          </a:prstGeom>
          <a:noFill/>
          <a:ln w="0">
            <a:noFill/>
          </a:ln>
        </p:spPr>
        <p:txBody>
          <a:bodyPr lIns="0" rIns="0" tIns="0" bIns="0" anchor="ctr">
            <a:noAutofit/>
          </a:bodyPr>
          <a:p>
            <a:pPr>
              <a:lnSpc>
                <a:spcPct val="100000"/>
              </a:lnSpc>
              <a:buNone/>
            </a:pPr>
            <a:r>
              <a:rPr b="0" lang="en-IN" sz="4000" spc="-1" strike="noStrike">
                <a:solidFill>
                  <a:srgbClr val="ffffff"/>
                </a:solidFill>
                <a:latin typeface="Calibri Light"/>
              </a:rPr>
              <a:t>Home Page – Provider login, FAQ and testimonials</a:t>
            </a:r>
            <a:endParaRPr b="0" lang="en-IN" sz="4000" spc="-1" strike="noStrike">
              <a:latin typeface="Arial"/>
            </a:endParaRPr>
          </a:p>
        </p:txBody>
      </p:sp>
      <p:pic>
        <p:nvPicPr>
          <p:cNvPr id="1270" name="" descr=""/>
          <p:cNvPicPr/>
          <p:nvPr/>
        </p:nvPicPr>
        <p:blipFill>
          <a:blip r:embed="rId1"/>
          <a:stretch/>
        </p:blipFill>
        <p:spPr>
          <a:xfrm>
            <a:off x="720000" y="1260000"/>
            <a:ext cx="13139640" cy="639360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1" name="PlaceHolder 1"/>
          <p:cNvSpPr>
            <a:spLocks noGrp="1"/>
          </p:cNvSpPr>
          <p:nvPr>
            <p:ph type="title"/>
          </p:nvPr>
        </p:nvSpPr>
        <p:spPr>
          <a:xfrm>
            <a:off x="731520" y="328320"/>
            <a:ext cx="13166640" cy="751320"/>
          </a:xfrm>
          <a:prstGeom prst="rect">
            <a:avLst/>
          </a:prstGeom>
          <a:noFill/>
          <a:ln w="0">
            <a:noFill/>
          </a:ln>
        </p:spPr>
        <p:txBody>
          <a:bodyPr lIns="0" rIns="0" tIns="0" bIns="0" anchor="ctr">
            <a:noAutofit/>
          </a:bodyPr>
          <a:p>
            <a:pPr>
              <a:lnSpc>
                <a:spcPct val="100000"/>
              </a:lnSpc>
              <a:buNone/>
            </a:pPr>
            <a:r>
              <a:rPr b="0" lang="en-IN" sz="4400" spc="-1" strike="noStrike">
                <a:solidFill>
                  <a:srgbClr val="ffffff"/>
                </a:solidFill>
                <a:latin typeface="Calibri Light"/>
              </a:rPr>
              <a:t>Venue List page</a:t>
            </a:r>
            <a:endParaRPr b="0" lang="en-IN" sz="4400" spc="-1" strike="noStrike">
              <a:latin typeface="Arial"/>
            </a:endParaRPr>
          </a:p>
        </p:txBody>
      </p:sp>
      <p:pic>
        <p:nvPicPr>
          <p:cNvPr id="1272" name="" descr=""/>
          <p:cNvPicPr/>
          <p:nvPr/>
        </p:nvPicPr>
        <p:blipFill>
          <a:blip r:embed="rId1"/>
          <a:stretch/>
        </p:blipFill>
        <p:spPr>
          <a:xfrm>
            <a:off x="720000" y="1260000"/>
            <a:ext cx="13139640" cy="639360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3" name="PlaceHolder 1"/>
          <p:cNvSpPr>
            <a:spLocks noGrp="1"/>
          </p:cNvSpPr>
          <p:nvPr>
            <p:ph type="title"/>
          </p:nvPr>
        </p:nvSpPr>
        <p:spPr>
          <a:xfrm>
            <a:off x="731520" y="328320"/>
            <a:ext cx="13166640" cy="751320"/>
          </a:xfrm>
          <a:prstGeom prst="rect">
            <a:avLst/>
          </a:prstGeom>
          <a:noFill/>
          <a:ln w="0">
            <a:noFill/>
          </a:ln>
        </p:spPr>
        <p:txBody>
          <a:bodyPr lIns="0" rIns="0" tIns="0" bIns="0" anchor="ctr">
            <a:noAutofit/>
          </a:bodyPr>
          <a:p>
            <a:pPr>
              <a:lnSpc>
                <a:spcPct val="100000"/>
              </a:lnSpc>
              <a:buNone/>
            </a:pPr>
            <a:r>
              <a:rPr b="0" lang="en-IN" sz="4400" spc="-1" strike="noStrike">
                <a:solidFill>
                  <a:srgbClr val="ffffff"/>
                </a:solidFill>
                <a:latin typeface="Calibri Light"/>
              </a:rPr>
              <a:t>Venue details page</a:t>
            </a:r>
            <a:endParaRPr b="0" lang="en-IN" sz="4400" spc="-1" strike="noStrike">
              <a:latin typeface="Arial"/>
            </a:endParaRPr>
          </a:p>
        </p:txBody>
      </p:sp>
      <p:pic>
        <p:nvPicPr>
          <p:cNvPr id="1274" name="" descr=""/>
          <p:cNvPicPr/>
          <p:nvPr/>
        </p:nvPicPr>
        <p:blipFill>
          <a:blip r:embed="rId1"/>
          <a:stretch/>
        </p:blipFill>
        <p:spPr>
          <a:xfrm>
            <a:off x="720000" y="1260000"/>
            <a:ext cx="13250160" cy="644724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5" name="PlaceHolder 1"/>
          <p:cNvSpPr>
            <a:spLocks noGrp="1"/>
          </p:cNvSpPr>
          <p:nvPr>
            <p:ph type="title"/>
          </p:nvPr>
        </p:nvSpPr>
        <p:spPr>
          <a:xfrm>
            <a:off x="731520" y="328320"/>
            <a:ext cx="13166640" cy="751320"/>
          </a:xfrm>
          <a:prstGeom prst="rect">
            <a:avLst/>
          </a:prstGeom>
          <a:noFill/>
          <a:ln w="0">
            <a:noFill/>
          </a:ln>
        </p:spPr>
        <p:txBody>
          <a:bodyPr lIns="0" rIns="0" tIns="0" bIns="0" anchor="ctr">
            <a:noAutofit/>
          </a:bodyPr>
          <a:p>
            <a:pPr>
              <a:lnSpc>
                <a:spcPct val="100000"/>
              </a:lnSpc>
              <a:buNone/>
            </a:pPr>
            <a:r>
              <a:rPr b="0" lang="en-IN" sz="4400" spc="-1" strike="noStrike">
                <a:solidFill>
                  <a:srgbClr val="ffffff"/>
                </a:solidFill>
                <a:latin typeface="Calibri Light"/>
              </a:rPr>
              <a:t>Venue details page</a:t>
            </a:r>
            <a:endParaRPr b="0" lang="en-IN" sz="4400" spc="-1" strike="noStrike">
              <a:latin typeface="Arial"/>
            </a:endParaRPr>
          </a:p>
        </p:txBody>
      </p:sp>
      <p:pic>
        <p:nvPicPr>
          <p:cNvPr id="1276" name="" descr=""/>
          <p:cNvPicPr/>
          <p:nvPr/>
        </p:nvPicPr>
        <p:blipFill>
          <a:blip r:embed="rId1"/>
          <a:stretch/>
        </p:blipFill>
        <p:spPr>
          <a:xfrm>
            <a:off x="720000" y="1369080"/>
            <a:ext cx="6942960" cy="6190560"/>
          </a:xfrm>
          <a:prstGeom prst="rect">
            <a:avLst/>
          </a:prstGeom>
          <a:ln w="0">
            <a:noFill/>
          </a:ln>
        </p:spPr>
      </p:pic>
      <p:pic>
        <p:nvPicPr>
          <p:cNvPr id="1277" name="" descr=""/>
          <p:cNvPicPr/>
          <p:nvPr/>
        </p:nvPicPr>
        <p:blipFill>
          <a:blip r:embed="rId2"/>
          <a:stretch/>
        </p:blipFill>
        <p:spPr>
          <a:xfrm>
            <a:off x="7920000" y="3161880"/>
            <a:ext cx="6336000" cy="259776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8" name="PlaceHolder 1"/>
          <p:cNvSpPr>
            <a:spLocks noGrp="1"/>
          </p:cNvSpPr>
          <p:nvPr>
            <p:ph type="title"/>
          </p:nvPr>
        </p:nvSpPr>
        <p:spPr>
          <a:xfrm>
            <a:off x="731520" y="328320"/>
            <a:ext cx="13166640" cy="751320"/>
          </a:xfrm>
          <a:prstGeom prst="rect">
            <a:avLst/>
          </a:prstGeom>
          <a:noFill/>
          <a:ln w="0">
            <a:noFill/>
          </a:ln>
        </p:spPr>
        <p:txBody>
          <a:bodyPr lIns="0" rIns="0" tIns="0" bIns="0" anchor="ctr">
            <a:noAutofit/>
          </a:bodyPr>
          <a:p>
            <a:pPr>
              <a:lnSpc>
                <a:spcPct val="100000"/>
              </a:lnSpc>
              <a:buNone/>
            </a:pPr>
            <a:r>
              <a:rPr b="0" lang="en-IN" sz="4400" spc="-1" strike="noStrike">
                <a:solidFill>
                  <a:srgbClr val="ffffff"/>
                </a:solidFill>
                <a:latin typeface="Calibri Light"/>
              </a:rPr>
              <a:t>Profile management page</a:t>
            </a:r>
            <a:endParaRPr b="0" lang="en-IN" sz="4400" spc="-1" strike="noStrike">
              <a:latin typeface="Arial"/>
            </a:endParaRPr>
          </a:p>
        </p:txBody>
      </p:sp>
      <p:pic>
        <p:nvPicPr>
          <p:cNvPr id="1279" name="" descr=""/>
          <p:cNvPicPr/>
          <p:nvPr/>
        </p:nvPicPr>
        <p:blipFill>
          <a:blip r:embed="rId1"/>
          <a:stretch/>
        </p:blipFill>
        <p:spPr>
          <a:xfrm>
            <a:off x="1620000" y="3600000"/>
            <a:ext cx="11501640" cy="4163760"/>
          </a:xfrm>
          <a:prstGeom prst="rect">
            <a:avLst/>
          </a:prstGeom>
          <a:ln w="0">
            <a:noFill/>
          </a:ln>
        </p:spPr>
      </p:pic>
      <p:pic>
        <p:nvPicPr>
          <p:cNvPr id="1280" name="" descr=""/>
          <p:cNvPicPr/>
          <p:nvPr/>
        </p:nvPicPr>
        <p:blipFill>
          <a:blip r:embed="rId2"/>
          <a:stretch/>
        </p:blipFill>
        <p:spPr>
          <a:xfrm>
            <a:off x="5940000" y="1353600"/>
            <a:ext cx="2590200" cy="206604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98" name="Image 0" descr="preencoded.png"/>
          <p:cNvPicPr/>
          <p:nvPr/>
        </p:nvPicPr>
        <p:blipFill>
          <a:blip r:embed="rId1"/>
          <a:stretch/>
        </p:blipFill>
        <p:spPr>
          <a:xfrm>
            <a:off x="0" y="0"/>
            <a:ext cx="5485680" cy="8228880"/>
          </a:xfrm>
          <a:prstGeom prst="rect">
            <a:avLst/>
          </a:prstGeom>
          <a:ln w="0">
            <a:noFill/>
          </a:ln>
        </p:spPr>
      </p:pic>
      <p:sp>
        <p:nvSpPr>
          <p:cNvPr id="1199" name="Text 0"/>
          <p:cNvSpPr/>
          <p:nvPr/>
        </p:nvSpPr>
        <p:spPr>
          <a:xfrm>
            <a:off x="6280200" y="929520"/>
            <a:ext cx="7555680" cy="1416960"/>
          </a:xfrm>
          <a:prstGeom prst="rect">
            <a:avLst/>
          </a:prstGeom>
          <a:noFill/>
          <a:ln w="0">
            <a:noFill/>
          </a:ln>
        </p:spPr>
        <p:style>
          <a:lnRef idx="0"/>
          <a:fillRef idx="0"/>
          <a:effectRef idx="0"/>
          <a:fontRef idx="minor"/>
        </p:style>
        <p:txBody>
          <a:bodyPr lIns="0" rIns="0" tIns="0" bIns="0" anchor="t">
            <a:noAutofit/>
          </a:bodyPr>
          <a:p>
            <a:pPr>
              <a:lnSpc>
                <a:spcPts val="5550"/>
              </a:lnSpc>
              <a:buNone/>
              <a:tabLst>
                <a:tab algn="l" pos="0"/>
              </a:tabLst>
            </a:pPr>
            <a:r>
              <a:rPr b="0" lang="en-US" sz="4450" spc="-1" strike="noStrike">
                <a:solidFill>
                  <a:srgbClr val="ffffff"/>
                </a:solidFill>
                <a:latin typeface="Roboto Medium"/>
                <a:ea typeface="Roboto Medium"/>
              </a:rPr>
              <a:t>The Problem: Traditional Venue Booking is a Headache</a:t>
            </a:r>
            <a:endParaRPr b="0" lang="en-IN" sz="4450" spc="-1" strike="noStrike">
              <a:latin typeface="Arial"/>
            </a:endParaRPr>
          </a:p>
        </p:txBody>
      </p:sp>
      <p:sp>
        <p:nvSpPr>
          <p:cNvPr id="1200" name="Shape 1"/>
          <p:cNvSpPr/>
          <p:nvPr/>
        </p:nvSpPr>
        <p:spPr>
          <a:xfrm>
            <a:off x="6280200" y="2942640"/>
            <a:ext cx="509760" cy="509760"/>
          </a:xfrm>
          <a:prstGeom prst="roundRect">
            <a:avLst>
              <a:gd name="adj" fmla="val 18669"/>
            </a:avLst>
          </a:prstGeom>
          <a:solidFill>
            <a:srgbClr val="182567"/>
          </a:solidFill>
          <a:ln w="7620">
            <a:solidFill>
              <a:srgbClr val="313e80"/>
            </a:solidFill>
            <a:round/>
          </a:ln>
        </p:spPr>
        <p:style>
          <a:lnRef idx="0"/>
          <a:fillRef idx="0"/>
          <a:effectRef idx="0"/>
          <a:fontRef idx="minor"/>
        </p:style>
      </p:sp>
      <p:sp>
        <p:nvSpPr>
          <p:cNvPr id="1201" name="Text 2"/>
          <p:cNvSpPr/>
          <p:nvPr/>
        </p:nvSpPr>
        <p:spPr>
          <a:xfrm>
            <a:off x="7017480" y="2942640"/>
            <a:ext cx="2927160" cy="708120"/>
          </a:xfrm>
          <a:prstGeom prst="rect">
            <a:avLst/>
          </a:prstGeom>
          <a:noFill/>
          <a:ln w="0">
            <a:noFill/>
          </a:ln>
        </p:spPr>
        <p:style>
          <a:lnRef idx="0"/>
          <a:fillRef idx="0"/>
          <a:effectRef idx="0"/>
          <a:fontRef idx="minor"/>
        </p:style>
        <p:txBody>
          <a:bodyPr lIns="0" rIns="0" tIns="0" bIns="0" anchor="t">
            <a:noAutofit/>
          </a:bodyPr>
          <a:p>
            <a:pPr>
              <a:lnSpc>
                <a:spcPts val="2750"/>
              </a:lnSpc>
              <a:buNone/>
              <a:tabLst>
                <a:tab algn="l" pos="0"/>
              </a:tabLst>
            </a:pPr>
            <a:r>
              <a:rPr b="0" lang="en-US" sz="2200" spc="-1" strike="noStrike">
                <a:solidFill>
                  <a:srgbClr val="cfd0d8"/>
                </a:solidFill>
                <a:latin typeface="Roboto Medium"/>
                <a:ea typeface="Roboto Medium"/>
              </a:rPr>
              <a:t>Time-Consuming Searches</a:t>
            </a:r>
            <a:endParaRPr b="0" lang="en-IN" sz="2200" spc="-1" strike="noStrike">
              <a:latin typeface="Arial"/>
            </a:endParaRPr>
          </a:p>
        </p:txBody>
      </p:sp>
      <p:sp>
        <p:nvSpPr>
          <p:cNvPr id="1202" name="Text 3"/>
          <p:cNvSpPr/>
          <p:nvPr/>
        </p:nvSpPr>
        <p:spPr>
          <a:xfrm>
            <a:off x="7017480" y="3787200"/>
            <a:ext cx="2927160" cy="1813680"/>
          </a:xfrm>
          <a:prstGeom prst="rect">
            <a:avLst/>
          </a:prstGeom>
          <a:noFill/>
          <a:ln w="0">
            <a:noFill/>
          </a:ln>
        </p:spPr>
        <p:style>
          <a:lnRef idx="0"/>
          <a:fillRef idx="0"/>
          <a:effectRef idx="0"/>
          <a:fontRef idx="minor"/>
        </p:style>
        <p:txBody>
          <a:bodyPr lIns="0" rIns="0" tIns="0" bIns="0" anchor="t">
            <a:noAutofit/>
          </a:bodyPr>
          <a:p>
            <a:pPr>
              <a:lnSpc>
                <a:spcPts val="2849"/>
              </a:lnSpc>
              <a:buNone/>
              <a:tabLst>
                <a:tab algn="l" pos="0"/>
              </a:tabLst>
            </a:pPr>
            <a:r>
              <a:rPr b="0" lang="en-US" sz="1750" spc="-1" strike="noStrike">
                <a:solidFill>
                  <a:srgbClr val="cfd0d8"/>
                </a:solidFill>
                <a:latin typeface="Roboto"/>
                <a:ea typeface="Roboto"/>
              </a:rPr>
              <a:t>Users spend over 40 hours navigating through scattered information, making endless phone calls to find a suitable Mandap.</a:t>
            </a:r>
            <a:endParaRPr b="0" lang="en-IN" sz="1750" spc="-1" strike="noStrike">
              <a:latin typeface="Arial"/>
            </a:endParaRPr>
          </a:p>
        </p:txBody>
      </p:sp>
      <p:sp>
        <p:nvSpPr>
          <p:cNvPr id="1203" name="Shape 4"/>
          <p:cNvSpPr/>
          <p:nvPr/>
        </p:nvSpPr>
        <p:spPr>
          <a:xfrm>
            <a:off x="10171800" y="2942640"/>
            <a:ext cx="509760" cy="509760"/>
          </a:xfrm>
          <a:prstGeom prst="roundRect">
            <a:avLst>
              <a:gd name="adj" fmla="val 18669"/>
            </a:avLst>
          </a:prstGeom>
          <a:solidFill>
            <a:srgbClr val="182567"/>
          </a:solidFill>
          <a:ln w="7620">
            <a:solidFill>
              <a:srgbClr val="313e80"/>
            </a:solidFill>
            <a:round/>
          </a:ln>
        </p:spPr>
        <p:style>
          <a:lnRef idx="0"/>
          <a:fillRef idx="0"/>
          <a:effectRef idx="0"/>
          <a:fontRef idx="minor"/>
        </p:style>
      </p:sp>
      <p:sp>
        <p:nvSpPr>
          <p:cNvPr id="1204" name="Text 5"/>
          <p:cNvSpPr/>
          <p:nvPr/>
        </p:nvSpPr>
        <p:spPr>
          <a:xfrm>
            <a:off x="10909080" y="2942640"/>
            <a:ext cx="2834640" cy="353520"/>
          </a:xfrm>
          <a:prstGeom prst="rect">
            <a:avLst/>
          </a:prstGeom>
          <a:noFill/>
          <a:ln w="0">
            <a:noFill/>
          </a:ln>
        </p:spPr>
        <p:style>
          <a:lnRef idx="0"/>
          <a:fillRef idx="0"/>
          <a:effectRef idx="0"/>
          <a:fontRef idx="minor"/>
        </p:style>
        <p:txBody>
          <a:bodyPr wrap="none" lIns="0" rIns="0" tIns="0" bIns="0" anchor="t">
            <a:noAutofit/>
          </a:bodyPr>
          <a:p>
            <a:pPr>
              <a:lnSpc>
                <a:spcPts val="2750"/>
              </a:lnSpc>
              <a:buNone/>
              <a:tabLst>
                <a:tab algn="l" pos="0"/>
              </a:tabLst>
            </a:pPr>
            <a:r>
              <a:rPr b="0" lang="en-US" sz="2200" spc="-1" strike="noStrike">
                <a:solidFill>
                  <a:srgbClr val="cfd0d8"/>
                </a:solidFill>
                <a:latin typeface="Roboto Medium"/>
                <a:ea typeface="Roboto Medium"/>
              </a:rPr>
              <a:t>Lack of Transparency</a:t>
            </a:r>
            <a:endParaRPr b="0" lang="en-IN" sz="2200" spc="-1" strike="noStrike">
              <a:latin typeface="Arial"/>
            </a:endParaRPr>
          </a:p>
        </p:txBody>
      </p:sp>
      <p:sp>
        <p:nvSpPr>
          <p:cNvPr id="1205" name="Text 6"/>
          <p:cNvSpPr/>
          <p:nvPr/>
        </p:nvSpPr>
        <p:spPr>
          <a:xfrm>
            <a:off x="10909080" y="3432960"/>
            <a:ext cx="2927160" cy="1087920"/>
          </a:xfrm>
          <a:prstGeom prst="rect">
            <a:avLst/>
          </a:prstGeom>
          <a:noFill/>
          <a:ln w="0">
            <a:noFill/>
          </a:ln>
        </p:spPr>
        <p:style>
          <a:lnRef idx="0"/>
          <a:fillRef idx="0"/>
          <a:effectRef idx="0"/>
          <a:fontRef idx="minor"/>
        </p:style>
        <p:txBody>
          <a:bodyPr lIns="0" rIns="0" tIns="0" bIns="0" anchor="t">
            <a:noAutofit/>
          </a:bodyPr>
          <a:p>
            <a:pPr>
              <a:lnSpc>
                <a:spcPts val="2849"/>
              </a:lnSpc>
              <a:buNone/>
              <a:tabLst>
                <a:tab algn="l" pos="0"/>
              </a:tabLst>
            </a:pPr>
            <a:r>
              <a:rPr b="0" lang="en-US" sz="1750" spc="-1" strike="noStrike">
                <a:solidFill>
                  <a:srgbClr val="cfd0d8"/>
                </a:solidFill>
                <a:latin typeface="Roboto"/>
                <a:ea typeface="Roboto"/>
              </a:rPr>
              <a:t>Pricing and venue availability remain unclear, frustrating users and providers alike.</a:t>
            </a:r>
            <a:endParaRPr b="0" lang="en-IN" sz="1750" spc="-1" strike="noStrike">
              <a:latin typeface="Arial"/>
            </a:endParaRPr>
          </a:p>
        </p:txBody>
      </p:sp>
      <p:sp>
        <p:nvSpPr>
          <p:cNvPr id="1206" name="Shape 7"/>
          <p:cNvSpPr/>
          <p:nvPr/>
        </p:nvSpPr>
        <p:spPr>
          <a:xfrm>
            <a:off x="6280200" y="6083640"/>
            <a:ext cx="509760" cy="509760"/>
          </a:xfrm>
          <a:prstGeom prst="roundRect">
            <a:avLst>
              <a:gd name="adj" fmla="val 18669"/>
            </a:avLst>
          </a:prstGeom>
          <a:solidFill>
            <a:srgbClr val="182567"/>
          </a:solidFill>
          <a:ln w="7620">
            <a:solidFill>
              <a:srgbClr val="313e80"/>
            </a:solidFill>
            <a:round/>
          </a:ln>
        </p:spPr>
        <p:style>
          <a:lnRef idx="0"/>
          <a:fillRef idx="0"/>
          <a:effectRef idx="0"/>
          <a:fontRef idx="minor"/>
        </p:style>
      </p:sp>
      <p:sp>
        <p:nvSpPr>
          <p:cNvPr id="1207" name="Text 8"/>
          <p:cNvSpPr/>
          <p:nvPr/>
        </p:nvSpPr>
        <p:spPr>
          <a:xfrm>
            <a:off x="7017480" y="6083640"/>
            <a:ext cx="2834640" cy="353520"/>
          </a:xfrm>
          <a:prstGeom prst="rect">
            <a:avLst/>
          </a:prstGeom>
          <a:noFill/>
          <a:ln w="0">
            <a:noFill/>
          </a:ln>
        </p:spPr>
        <p:style>
          <a:lnRef idx="0"/>
          <a:fillRef idx="0"/>
          <a:effectRef idx="0"/>
          <a:fontRef idx="minor"/>
        </p:style>
        <p:txBody>
          <a:bodyPr wrap="none" lIns="0" rIns="0" tIns="0" bIns="0" anchor="t">
            <a:noAutofit/>
          </a:bodyPr>
          <a:p>
            <a:pPr>
              <a:lnSpc>
                <a:spcPts val="2750"/>
              </a:lnSpc>
              <a:buNone/>
              <a:tabLst>
                <a:tab algn="l" pos="0"/>
              </a:tabLst>
            </a:pPr>
            <a:r>
              <a:rPr b="0" lang="en-US" sz="2200" spc="-1" strike="noStrike">
                <a:solidFill>
                  <a:srgbClr val="cfd0d8"/>
                </a:solidFill>
                <a:latin typeface="Roboto Medium"/>
                <a:ea typeface="Roboto Medium"/>
              </a:rPr>
              <a:t>Disorganized Process</a:t>
            </a:r>
            <a:endParaRPr b="0" lang="en-IN" sz="2200" spc="-1" strike="noStrike">
              <a:latin typeface="Arial"/>
            </a:endParaRPr>
          </a:p>
        </p:txBody>
      </p:sp>
      <p:sp>
        <p:nvSpPr>
          <p:cNvPr id="1208" name="Text 9"/>
          <p:cNvSpPr/>
          <p:nvPr/>
        </p:nvSpPr>
        <p:spPr>
          <a:xfrm>
            <a:off x="7017480" y="6574320"/>
            <a:ext cx="6818760" cy="725040"/>
          </a:xfrm>
          <a:prstGeom prst="rect">
            <a:avLst/>
          </a:prstGeom>
          <a:noFill/>
          <a:ln w="0">
            <a:noFill/>
          </a:ln>
        </p:spPr>
        <p:style>
          <a:lnRef idx="0"/>
          <a:fillRef idx="0"/>
          <a:effectRef idx="0"/>
          <a:fontRef idx="minor"/>
        </p:style>
        <p:txBody>
          <a:bodyPr lIns="0" rIns="0" tIns="0" bIns="0" anchor="t">
            <a:noAutofit/>
          </a:bodyPr>
          <a:p>
            <a:pPr>
              <a:lnSpc>
                <a:spcPts val="2849"/>
              </a:lnSpc>
              <a:buNone/>
              <a:tabLst>
                <a:tab algn="l" pos="0"/>
              </a:tabLst>
            </a:pPr>
            <a:r>
              <a:rPr b="0" lang="en-US" sz="1750" spc="-1" strike="noStrike">
                <a:solidFill>
                  <a:srgbClr val="cfd0d8"/>
                </a:solidFill>
                <a:latin typeface="Roboto"/>
                <a:ea typeface="Roboto"/>
              </a:rPr>
              <a:t>Poor communication and outdated listings result in inefficient booking experiences.</a:t>
            </a:r>
            <a:endParaRPr b="0" lang="en-IN" sz="175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1" name="PlaceHolder 1"/>
          <p:cNvSpPr>
            <a:spLocks noGrp="1"/>
          </p:cNvSpPr>
          <p:nvPr>
            <p:ph type="title"/>
          </p:nvPr>
        </p:nvSpPr>
        <p:spPr>
          <a:xfrm>
            <a:off x="731520" y="328320"/>
            <a:ext cx="13166640" cy="751320"/>
          </a:xfrm>
          <a:prstGeom prst="rect">
            <a:avLst/>
          </a:prstGeom>
          <a:noFill/>
          <a:ln w="0">
            <a:noFill/>
          </a:ln>
        </p:spPr>
        <p:txBody>
          <a:bodyPr lIns="0" rIns="0" tIns="0" bIns="0" anchor="ctr">
            <a:noAutofit/>
          </a:bodyPr>
          <a:p>
            <a:pPr>
              <a:lnSpc>
                <a:spcPct val="100000"/>
              </a:lnSpc>
              <a:buNone/>
            </a:pPr>
            <a:r>
              <a:rPr b="0" lang="en-IN" sz="4400" spc="-1" strike="noStrike">
                <a:solidFill>
                  <a:srgbClr val="ffffff"/>
                </a:solidFill>
                <a:latin typeface="Calibri Light"/>
              </a:rPr>
              <a:t>Booking history</a:t>
            </a:r>
            <a:endParaRPr b="0" lang="en-IN" sz="4400" spc="-1" strike="noStrike">
              <a:latin typeface="Arial"/>
            </a:endParaRPr>
          </a:p>
        </p:txBody>
      </p:sp>
      <p:pic>
        <p:nvPicPr>
          <p:cNvPr id="1282" name="" descr=""/>
          <p:cNvPicPr/>
          <p:nvPr/>
        </p:nvPicPr>
        <p:blipFill>
          <a:blip r:embed="rId1"/>
          <a:stretch/>
        </p:blipFill>
        <p:spPr>
          <a:xfrm>
            <a:off x="789840" y="1906200"/>
            <a:ext cx="13069800" cy="539748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3" name="PlaceHolder 1"/>
          <p:cNvSpPr>
            <a:spLocks noGrp="1"/>
          </p:cNvSpPr>
          <p:nvPr>
            <p:ph type="title"/>
          </p:nvPr>
        </p:nvSpPr>
        <p:spPr>
          <a:xfrm>
            <a:off x="731520" y="328320"/>
            <a:ext cx="13166640" cy="751320"/>
          </a:xfrm>
          <a:prstGeom prst="rect">
            <a:avLst/>
          </a:prstGeom>
          <a:noFill/>
          <a:ln w="0">
            <a:noFill/>
          </a:ln>
        </p:spPr>
        <p:txBody>
          <a:bodyPr lIns="0" rIns="0" tIns="0" bIns="0" anchor="ctr">
            <a:noAutofit/>
          </a:bodyPr>
          <a:p>
            <a:pPr>
              <a:lnSpc>
                <a:spcPct val="100000"/>
              </a:lnSpc>
              <a:buNone/>
            </a:pPr>
            <a:r>
              <a:rPr b="0" lang="en-IN" sz="4400" spc="-1" strike="noStrike">
                <a:solidFill>
                  <a:srgbClr val="ffffff"/>
                </a:solidFill>
                <a:latin typeface="Calibri Light"/>
              </a:rPr>
              <a:t>Favuorites List</a:t>
            </a:r>
            <a:endParaRPr b="0" lang="en-IN" sz="4400" spc="-1" strike="noStrike">
              <a:latin typeface="Arial"/>
            </a:endParaRPr>
          </a:p>
        </p:txBody>
      </p:sp>
      <p:pic>
        <p:nvPicPr>
          <p:cNvPr id="1284" name="" descr=""/>
          <p:cNvPicPr/>
          <p:nvPr/>
        </p:nvPicPr>
        <p:blipFill>
          <a:blip r:embed="rId1"/>
          <a:stretch/>
        </p:blipFill>
        <p:spPr>
          <a:xfrm>
            <a:off x="1329480" y="2880000"/>
            <a:ext cx="12170160" cy="288432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85" name="Image 0" descr="preencoded.png"/>
          <p:cNvPicPr/>
          <p:nvPr/>
        </p:nvPicPr>
        <p:blipFill>
          <a:blip r:embed="rId1"/>
          <a:stretch/>
        </p:blipFill>
        <p:spPr>
          <a:xfrm>
            <a:off x="0" y="0"/>
            <a:ext cx="5485680" cy="8228880"/>
          </a:xfrm>
          <a:prstGeom prst="rect">
            <a:avLst/>
          </a:prstGeom>
          <a:ln w="0">
            <a:noFill/>
          </a:ln>
        </p:spPr>
      </p:pic>
      <p:sp>
        <p:nvSpPr>
          <p:cNvPr id="1286" name="Text 0"/>
          <p:cNvSpPr/>
          <p:nvPr/>
        </p:nvSpPr>
        <p:spPr>
          <a:xfrm>
            <a:off x="6620760" y="3760200"/>
            <a:ext cx="6874560" cy="708120"/>
          </a:xfrm>
          <a:prstGeom prst="rect">
            <a:avLst/>
          </a:prstGeom>
          <a:noFill/>
          <a:ln w="0">
            <a:noFill/>
          </a:ln>
        </p:spPr>
        <p:style>
          <a:lnRef idx="0"/>
          <a:fillRef idx="0"/>
          <a:effectRef idx="0"/>
          <a:fontRef idx="minor"/>
        </p:style>
        <p:txBody>
          <a:bodyPr wrap="none" lIns="0" rIns="0" tIns="0" bIns="0" anchor="t">
            <a:noAutofit/>
          </a:bodyPr>
          <a:p>
            <a:pPr algn="ctr">
              <a:lnSpc>
                <a:spcPts val="5550"/>
              </a:lnSpc>
              <a:buNone/>
              <a:tabLst>
                <a:tab algn="l" pos="0"/>
              </a:tabLst>
            </a:pPr>
            <a:r>
              <a:rPr b="0" lang="en-US" sz="4450" spc="-1" strike="noStrike">
                <a:solidFill>
                  <a:srgbClr val="ffffff"/>
                </a:solidFill>
                <a:latin typeface="Roboto Medium"/>
                <a:ea typeface="Roboto Medium"/>
              </a:rPr>
              <a:t>PROVIDER'S PERSPECTIVE</a:t>
            </a:r>
            <a:endParaRPr b="0" lang="en-IN" sz="445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7" name="Text 0"/>
          <p:cNvSpPr/>
          <p:nvPr/>
        </p:nvSpPr>
        <p:spPr>
          <a:xfrm>
            <a:off x="703080" y="553320"/>
            <a:ext cx="5990760" cy="626760"/>
          </a:xfrm>
          <a:prstGeom prst="rect">
            <a:avLst/>
          </a:prstGeom>
          <a:noFill/>
          <a:ln w="0">
            <a:noFill/>
          </a:ln>
        </p:spPr>
        <p:style>
          <a:lnRef idx="0"/>
          <a:fillRef idx="0"/>
          <a:effectRef idx="0"/>
          <a:fontRef idx="minor"/>
        </p:style>
        <p:txBody>
          <a:bodyPr wrap="none" lIns="0" rIns="0" tIns="0" bIns="0" anchor="t">
            <a:noAutofit/>
          </a:bodyPr>
          <a:p>
            <a:pPr>
              <a:lnSpc>
                <a:spcPts val="4901"/>
              </a:lnSpc>
              <a:buNone/>
              <a:tabLst>
                <a:tab algn="l" pos="0"/>
              </a:tabLst>
            </a:pPr>
            <a:r>
              <a:rPr b="0" lang="en-US" sz="3950" spc="-1" strike="noStrike">
                <a:solidFill>
                  <a:srgbClr val="ffffff"/>
                </a:solidFill>
                <a:latin typeface="Roboto Medium"/>
                <a:ea typeface="Roboto Medium"/>
              </a:rPr>
              <a:t>Provider Registration Page</a:t>
            </a:r>
            <a:endParaRPr b="0" lang="en-IN" sz="3950" spc="-1" strike="noStrike">
              <a:latin typeface="Arial"/>
            </a:endParaRPr>
          </a:p>
        </p:txBody>
      </p:sp>
      <p:pic>
        <p:nvPicPr>
          <p:cNvPr id="1288" name="Image 0" descr="preencoded.png"/>
          <p:cNvPicPr/>
          <p:nvPr/>
        </p:nvPicPr>
        <p:blipFill>
          <a:blip r:embed="rId1"/>
          <a:stretch/>
        </p:blipFill>
        <p:spPr>
          <a:xfrm>
            <a:off x="1540800" y="1582560"/>
            <a:ext cx="11547720" cy="609300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9" name="Text 0"/>
          <p:cNvSpPr/>
          <p:nvPr/>
        </p:nvSpPr>
        <p:spPr>
          <a:xfrm>
            <a:off x="766080" y="601920"/>
            <a:ext cx="5472360" cy="683280"/>
          </a:xfrm>
          <a:prstGeom prst="rect">
            <a:avLst/>
          </a:prstGeom>
          <a:noFill/>
          <a:ln w="0">
            <a:noFill/>
          </a:ln>
        </p:spPr>
        <p:style>
          <a:lnRef idx="0"/>
          <a:fillRef idx="0"/>
          <a:effectRef idx="0"/>
          <a:fontRef idx="minor"/>
        </p:style>
        <p:txBody>
          <a:bodyPr wrap="none" lIns="0" rIns="0" tIns="0" bIns="0" anchor="t">
            <a:noAutofit/>
          </a:bodyPr>
          <a:p>
            <a:pPr>
              <a:lnSpc>
                <a:spcPts val="5349"/>
              </a:lnSpc>
              <a:buNone/>
              <a:tabLst>
                <a:tab algn="l" pos="0"/>
              </a:tabLst>
            </a:pPr>
            <a:r>
              <a:rPr b="0" lang="en-US" sz="4300" spc="-1" strike="noStrike">
                <a:solidFill>
                  <a:srgbClr val="ffffff"/>
                </a:solidFill>
                <a:latin typeface="Roboto Medium"/>
                <a:ea typeface="Roboto Medium"/>
              </a:rPr>
              <a:t>Provider Login Page</a:t>
            </a:r>
            <a:endParaRPr b="0" lang="en-IN" sz="4300" spc="-1" strike="noStrike">
              <a:latin typeface="Arial"/>
            </a:endParaRPr>
          </a:p>
        </p:txBody>
      </p:sp>
      <p:pic>
        <p:nvPicPr>
          <p:cNvPr id="1290" name="Image 0" descr="preencoded.png"/>
          <p:cNvPicPr/>
          <p:nvPr/>
        </p:nvPicPr>
        <p:blipFill>
          <a:blip r:embed="rId1"/>
          <a:stretch/>
        </p:blipFill>
        <p:spPr>
          <a:xfrm>
            <a:off x="1021320" y="1724040"/>
            <a:ext cx="12587400" cy="590292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1" name="Text 0"/>
          <p:cNvSpPr/>
          <p:nvPr/>
        </p:nvSpPr>
        <p:spPr>
          <a:xfrm>
            <a:off x="750240" y="589320"/>
            <a:ext cx="5357160" cy="668880"/>
          </a:xfrm>
          <a:prstGeom prst="rect">
            <a:avLst/>
          </a:prstGeom>
          <a:noFill/>
          <a:ln w="0">
            <a:noFill/>
          </a:ln>
        </p:spPr>
        <p:style>
          <a:lnRef idx="0"/>
          <a:fillRef idx="0"/>
          <a:effectRef idx="0"/>
          <a:fontRef idx="minor"/>
        </p:style>
        <p:txBody>
          <a:bodyPr wrap="none" lIns="0" rIns="0" tIns="0" bIns="0" anchor="t">
            <a:noAutofit/>
          </a:bodyPr>
          <a:p>
            <a:pPr>
              <a:lnSpc>
                <a:spcPts val="5250"/>
              </a:lnSpc>
              <a:buNone/>
              <a:tabLst>
                <a:tab algn="l" pos="0"/>
              </a:tabLst>
            </a:pPr>
            <a:r>
              <a:rPr b="0" lang="en-US" sz="4200" spc="-1" strike="noStrike">
                <a:solidFill>
                  <a:srgbClr val="ffffff"/>
                </a:solidFill>
                <a:latin typeface="Roboto Medium"/>
                <a:ea typeface="Roboto Medium"/>
              </a:rPr>
              <a:t>Provider Dashboard</a:t>
            </a:r>
            <a:endParaRPr b="0" lang="en-IN" sz="4200" spc="-1" strike="noStrike">
              <a:latin typeface="Arial"/>
            </a:endParaRPr>
          </a:p>
        </p:txBody>
      </p:sp>
      <p:pic>
        <p:nvPicPr>
          <p:cNvPr id="1292" name="Image 0" descr="preencoded.png"/>
          <p:cNvPicPr/>
          <p:nvPr/>
        </p:nvPicPr>
        <p:blipFill>
          <a:blip r:embed="rId1"/>
          <a:stretch/>
        </p:blipFill>
        <p:spPr>
          <a:xfrm>
            <a:off x="1019520" y="1687680"/>
            <a:ext cx="12591000" cy="608076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3" name="Text 0"/>
          <p:cNvSpPr/>
          <p:nvPr/>
        </p:nvSpPr>
        <p:spPr>
          <a:xfrm>
            <a:off x="760680" y="597600"/>
            <a:ext cx="5433480" cy="678600"/>
          </a:xfrm>
          <a:prstGeom prst="rect">
            <a:avLst/>
          </a:prstGeom>
          <a:noFill/>
          <a:ln w="0">
            <a:noFill/>
          </a:ln>
        </p:spPr>
        <p:style>
          <a:lnRef idx="0"/>
          <a:fillRef idx="0"/>
          <a:effectRef idx="0"/>
          <a:fontRef idx="minor"/>
        </p:style>
        <p:txBody>
          <a:bodyPr wrap="none" lIns="0" rIns="0" tIns="0" bIns="0" anchor="t">
            <a:noAutofit/>
          </a:bodyPr>
          <a:p>
            <a:pPr>
              <a:lnSpc>
                <a:spcPts val="5301"/>
              </a:lnSpc>
              <a:buNone/>
              <a:tabLst>
                <a:tab algn="l" pos="0"/>
              </a:tabLst>
            </a:pPr>
            <a:r>
              <a:rPr b="0" lang="en-US" sz="4250" spc="-1" strike="noStrike">
                <a:solidFill>
                  <a:srgbClr val="ffffff"/>
                </a:solidFill>
                <a:latin typeface="Roboto Medium"/>
                <a:ea typeface="Roboto Medium"/>
              </a:rPr>
              <a:t>Booking Calendar</a:t>
            </a:r>
            <a:endParaRPr b="0" lang="en-IN" sz="4250" spc="-1" strike="noStrike">
              <a:latin typeface="Arial"/>
            </a:endParaRPr>
          </a:p>
        </p:txBody>
      </p:sp>
      <p:pic>
        <p:nvPicPr>
          <p:cNvPr id="1294" name="Image 0" descr="preencoded.png"/>
          <p:cNvPicPr/>
          <p:nvPr/>
        </p:nvPicPr>
        <p:blipFill>
          <a:blip r:embed="rId1"/>
          <a:stretch/>
        </p:blipFill>
        <p:spPr>
          <a:xfrm>
            <a:off x="929880" y="1711800"/>
            <a:ext cx="12769560" cy="604476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5" name="Text 0"/>
          <p:cNvSpPr/>
          <p:nvPr/>
        </p:nvSpPr>
        <p:spPr>
          <a:xfrm>
            <a:off x="751320" y="590400"/>
            <a:ext cx="5366880" cy="670320"/>
          </a:xfrm>
          <a:prstGeom prst="rect">
            <a:avLst/>
          </a:prstGeom>
          <a:noFill/>
          <a:ln w="0">
            <a:noFill/>
          </a:ln>
        </p:spPr>
        <p:style>
          <a:lnRef idx="0"/>
          <a:fillRef idx="0"/>
          <a:effectRef idx="0"/>
          <a:fontRef idx="minor"/>
        </p:style>
        <p:txBody>
          <a:bodyPr wrap="none" lIns="0" rIns="0" tIns="0" bIns="0" anchor="t">
            <a:noAutofit/>
          </a:bodyPr>
          <a:p>
            <a:pPr>
              <a:lnSpc>
                <a:spcPts val="5250"/>
              </a:lnSpc>
              <a:buNone/>
              <a:tabLst>
                <a:tab algn="l" pos="0"/>
              </a:tabLst>
            </a:pPr>
            <a:r>
              <a:rPr b="0" lang="en-US" sz="4200" spc="-1" strike="noStrike">
                <a:solidFill>
                  <a:srgbClr val="ffffff"/>
                </a:solidFill>
                <a:latin typeface="Roboto Medium"/>
                <a:ea typeface="Roboto Medium"/>
              </a:rPr>
              <a:t>Provider's Bookings</a:t>
            </a:r>
            <a:endParaRPr b="0" lang="en-IN" sz="4200" spc="-1" strike="noStrike">
              <a:latin typeface="Arial"/>
            </a:endParaRPr>
          </a:p>
        </p:txBody>
      </p:sp>
      <p:pic>
        <p:nvPicPr>
          <p:cNvPr id="1296" name="Image 0" descr="preencoded.png"/>
          <p:cNvPicPr/>
          <p:nvPr/>
        </p:nvPicPr>
        <p:blipFill>
          <a:blip r:embed="rId1"/>
          <a:stretch/>
        </p:blipFill>
        <p:spPr>
          <a:xfrm>
            <a:off x="1008360" y="1690560"/>
            <a:ext cx="12612960" cy="607788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7" name="Text 0"/>
          <p:cNvSpPr/>
          <p:nvPr/>
        </p:nvSpPr>
        <p:spPr>
          <a:xfrm>
            <a:off x="793800" y="1251000"/>
            <a:ext cx="5670000" cy="708120"/>
          </a:xfrm>
          <a:prstGeom prst="rect">
            <a:avLst/>
          </a:prstGeom>
          <a:noFill/>
          <a:ln w="0">
            <a:noFill/>
          </a:ln>
        </p:spPr>
        <p:style>
          <a:lnRef idx="0"/>
          <a:fillRef idx="0"/>
          <a:effectRef idx="0"/>
          <a:fontRef idx="minor"/>
        </p:style>
        <p:txBody>
          <a:bodyPr wrap="none" lIns="0" rIns="0" tIns="0" bIns="0" anchor="t">
            <a:noAutofit/>
          </a:bodyPr>
          <a:p>
            <a:pPr>
              <a:lnSpc>
                <a:spcPts val="5550"/>
              </a:lnSpc>
              <a:buNone/>
              <a:tabLst>
                <a:tab algn="l" pos="0"/>
              </a:tabLst>
            </a:pPr>
            <a:r>
              <a:rPr b="0" lang="en-US" sz="4450" spc="-1" strike="noStrike">
                <a:solidFill>
                  <a:srgbClr val="ffffff"/>
                </a:solidFill>
                <a:latin typeface="Roboto Medium"/>
                <a:ea typeface="Roboto Medium"/>
              </a:rPr>
              <a:t>Payment History</a:t>
            </a:r>
            <a:endParaRPr b="0" lang="en-IN" sz="4450" spc="-1" strike="noStrike">
              <a:latin typeface="Arial"/>
            </a:endParaRPr>
          </a:p>
        </p:txBody>
      </p:sp>
      <p:pic>
        <p:nvPicPr>
          <p:cNvPr id="1298" name="Image 0" descr="preencoded.png"/>
          <p:cNvPicPr/>
          <p:nvPr/>
        </p:nvPicPr>
        <p:blipFill>
          <a:blip r:embed="rId1"/>
          <a:stretch/>
        </p:blipFill>
        <p:spPr>
          <a:xfrm>
            <a:off x="793800" y="2413440"/>
            <a:ext cx="13042080" cy="456408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9" name="Text 0"/>
          <p:cNvSpPr/>
          <p:nvPr/>
        </p:nvSpPr>
        <p:spPr>
          <a:xfrm>
            <a:off x="793800" y="1285920"/>
            <a:ext cx="5670000" cy="708120"/>
          </a:xfrm>
          <a:prstGeom prst="rect">
            <a:avLst/>
          </a:prstGeom>
          <a:noFill/>
          <a:ln w="0">
            <a:noFill/>
          </a:ln>
        </p:spPr>
        <p:style>
          <a:lnRef idx="0"/>
          <a:fillRef idx="0"/>
          <a:effectRef idx="0"/>
          <a:fontRef idx="minor"/>
        </p:style>
        <p:txBody>
          <a:bodyPr wrap="none" lIns="0" rIns="0" tIns="0" bIns="0" anchor="t">
            <a:noAutofit/>
          </a:bodyPr>
          <a:p>
            <a:pPr>
              <a:lnSpc>
                <a:spcPts val="5550"/>
              </a:lnSpc>
              <a:buNone/>
              <a:tabLst>
                <a:tab algn="l" pos="0"/>
              </a:tabLst>
            </a:pPr>
            <a:r>
              <a:rPr b="0" lang="en-US" sz="4450" spc="-1" strike="noStrike">
                <a:solidFill>
                  <a:srgbClr val="ffffff"/>
                </a:solidFill>
                <a:latin typeface="Roboto Medium"/>
                <a:ea typeface="Roboto Medium"/>
              </a:rPr>
              <a:t>Manage Your Mandap</a:t>
            </a:r>
            <a:endParaRPr b="0" lang="en-IN" sz="4450" spc="-1" strike="noStrike">
              <a:latin typeface="Arial"/>
            </a:endParaRPr>
          </a:p>
        </p:txBody>
      </p:sp>
      <p:pic>
        <p:nvPicPr>
          <p:cNvPr id="1300" name="Image 0" descr="preencoded.png"/>
          <p:cNvPicPr/>
          <p:nvPr/>
        </p:nvPicPr>
        <p:blipFill>
          <a:blip r:embed="rId1"/>
          <a:stretch/>
        </p:blipFill>
        <p:spPr>
          <a:xfrm>
            <a:off x="793800" y="2448000"/>
            <a:ext cx="13042080" cy="449496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09" name="Image 0" descr="preencoded.png"/>
          <p:cNvPicPr/>
          <p:nvPr/>
        </p:nvPicPr>
        <p:blipFill>
          <a:blip r:embed="rId1"/>
          <a:stretch/>
        </p:blipFill>
        <p:spPr>
          <a:xfrm>
            <a:off x="0" y="0"/>
            <a:ext cx="5485680" cy="8228880"/>
          </a:xfrm>
          <a:prstGeom prst="rect">
            <a:avLst/>
          </a:prstGeom>
          <a:ln w="0">
            <a:noFill/>
          </a:ln>
        </p:spPr>
      </p:pic>
      <p:sp>
        <p:nvSpPr>
          <p:cNvPr id="1210" name="Text 0"/>
          <p:cNvSpPr/>
          <p:nvPr/>
        </p:nvSpPr>
        <p:spPr>
          <a:xfrm>
            <a:off x="6280200" y="901440"/>
            <a:ext cx="7555680" cy="2125440"/>
          </a:xfrm>
          <a:prstGeom prst="rect">
            <a:avLst/>
          </a:prstGeom>
          <a:noFill/>
          <a:ln w="0">
            <a:noFill/>
          </a:ln>
        </p:spPr>
        <p:style>
          <a:lnRef idx="0"/>
          <a:fillRef idx="0"/>
          <a:effectRef idx="0"/>
          <a:fontRef idx="minor"/>
        </p:style>
        <p:txBody>
          <a:bodyPr lIns="0" rIns="0" tIns="0" bIns="0" anchor="t">
            <a:noAutofit/>
          </a:bodyPr>
          <a:p>
            <a:pPr>
              <a:lnSpc>
                <a:spcPts val="5550"/>
              </a:lnSpc>
              <a:buNone/>
              <a:tabLst>
                <a:tab algn="l" pos="0"/>
              </a:tabLst>
            </a:pPr>
            <a:r>
              <a:rPr b="0" lang="en-US" sz="4450" spc="-1" strike="noStrike">
                <a:solidFill>
                  <a:srgbClr val="ffffff"/>
                </a:solidFill>
                <a:latin typeface="Roboto Medium"/>
                <a:ea typeface="Roboto Medium"/>
              </a:rPr>
              <a:t>Our Solution: BookMyMandap - Simplifying Venue Booking</a:t>
            </a:r>
            <a:endParaRPr b="0" lang="en-IN" sz="4450" spc="-1" strike="noStrike">
              <a:latin typeface="Arial"/>
            </a:endParaRPr>
          </a:p>
        </p:txBody>
      </p:sp>
      <p:sp>
        <p:nvSpPr>
          <p:cNvPr id="1211" name="Shape 1"/>
          <p:cNvSpPr/>
          <p:nvPr/>
        </p:nvSpPr>
        <p:spPr>
          <a:xfrm>
            <a:off x="6280200" y="3368160"/>
            <a:ext cx="3664080" cy="2047320"/>
          </a:xfrm>
          <a:prstGeom prst="roundRect">
            <a:avLst>
              <a:gd name="adj" fmla="val 4652"/>
            </a:avLst>
          </a:prstGeom>
          <a:solidFill>
            <a:srgbClr val="182567"/>
          </a:solidFill>
          <a:ln w="7620">
            <a:solidFill>
              <a:srgbClr val="313e80"/>
            </a:solidFill>
            <a:round/>
          </a:ln>
        </p:spPr>
        <p:style>
          <a:lnRef idx="0"/>
          <a:fillRef idx="0"/>
          <a:effectRef idx="0"/>
          <a:fontRef idx="minor"/>
        </p:style>
      </p:sp>
      <p:sp>
        <p:nvSpPr>
          <p:cNvPr id="1212" name="Text 2"/>
          <p:cNvSpPr/>
          <p:nvPr/>
        </p:nvSpPr>
        <p:spPr>
          <a:xfrm>
            <a:off x="6514560" y="3602520"/>
            <a:ext cx="2834640" cy="353520"/>
          </a:xfrm>
          <a:prstGeom prst="rect">
            <a:avLst/>
          </a:prstGeom>
          <a:noFill/>
          <a:ln w="0">
            <a:noFill/>
          </a:ln>
        </p:spPr>
        <p:style>
          <a:lnRef idx="0"/>
          <a:fillRef idx="0"/>
          <a:effectRef idx="0"/>
          <a:fontRef idx="minor"/>
        </p:style>
        <p:txBody>
          <a:bodyPr wrap="none" lIns="0" rIns="0" tIns="0" bIns="0" anchor="t">
            <a:noAutofit/>
          </a:bodyPr>
          <a:p>
            <a:pPr>
              <a:lnSpc>
                <a:spcPts val="2750"/>
              </a:lnSpc>
              <a:buNone/>
              <a:tabLst>
                <a:tab algn="l" pos="0"/>
              </a:tabLst>
            </a:pPr>
            <a:r>
              <a:rPr b="0" lang="en-US" sz="2200" spc="-1" strike="noStrike">
                <a:solidFill>
                  <a:srgbClr val="cfd0d8"/>
                </a:solidFill>
                <a:latin typeface="Roboto Medium"/>
                <a:ea typeface="Roboto Medium"/>
              </a:rPr>
              <a:t>Unified Platform</a:t>
            </a:r>
            <a:endParaRPr b="0" lang="en-IN" sz="2200" spc="-1" strike="noStrike">
              <a:latin typeface="Arial"/>
            </a:endParaRPr>
          </a:p>
        </p:txBody>
      </p:sp>
      <p:sp>
        <p:nvSpPr>
          <p:cNvPr id="1213" name="Text 3"/>
          <p:cNvSpPr/>
          <p:nvPr/>
        </p:nvSpPr>
        <p:spPr>
          <a:xfrm>
            <a:off x="6514560" y="4092840"/>
            <a:ext cx="3195360" cy="1087920"/>
          </a:xfrm>
          <a:prstGeom prst="rect">
            <a:avLst/>
          </a:prstGeom>
          <a:noFill/>
          <a:ln w="0">
            <a:noFill/>
          </a:ln>
        </p:spPr>
        <p:style>
          <a:lnRef idx="0"/>
          <a:fillRef idx="0"/>
          <a:effectRef idx="0"/>
          <a:fontRef idx="minor"/>
        </p:style>
        <p:txBody>
          <a:bodyPr lIns="0" rIns="0" tIns="0" bIns="0" anchor="t">
            <a:noAutofit/>
          </a:bodyPr>
          <a:p>
            <a:pPr>
              <a:lnSpc>
                <a:spcPts val="2849"/>
              </a:lnSpc>
              <a:buNone/>
              <a:tabLst>
                <a:tab algn="l" pos="0"/>
              </a:tabLst>
            </a:pPr>
            <a:r>
              <a:rPr b="0" lang="en-US" sz="1750" spc="-1" strike="noStrike">
                <a:solidFill>
                  <a:srgbClr val="cfd0d8"/>
                </a:solidFill>
                <a:latin typeface="Roboto"/>
                <a:ea typeface="Roboto"/>
              </a:rPr>
              <a:t>Connecting users directly with Mandap providers on a single easy-to-use platform.</a:t>
            </a:r>
            <a:endParaRPr b="0" lang="en-IN" sz="1750" spc="-1" strike="noStrike">
              <a:latin typeface="Arial"/>
            </a:endParaRPr>
          </a:p>
        </p:txBody>
      </p:sp>
      <p:sp>
        <p:nvSpPr>
          <p:cNvPr id="1214" name="Shape 4"/>
          <p:cNvSpPr/>
          <p:nvPr/>
        </p:nvSpPr>
        <p:spPr>
          <a:xfrm>
            <a:off x="10171800" y="3368160"/>
            <a:ext cx="3664080" cy="2047320"/>
          </a:xfrm>
          <a:prstGeom prst="roundRect">
            <a:avLst>
              <a:gd name="adj" fmla="val 4652"/>
            </a:avLst>
          </a:prstGeom>
          <a:solidFill>
            <a:srgbClr val="182567"/>
          </a:solidFill>
          <a:ln w="7620">
            <a:solidFill>
              <a:srgbClr val="313e80"/>
            </a:solidFill>
            <a:round/>
          </a:ln>
        </p:spPr>
        <p:style>
          <a:lnRef idx="0"/>
          <a:fillRef idx="0"/>
          <a:effectRef idx="0"/>
          <a:fontRef idx="minor"/>
        </p:style>
      </p:sp>
      <p:sp>
        <p:nvSpPr>
          <p:cNvPr id="1215" name="Text 5"/>
          <p:cNvSpPr/>
          <p:nvPr/>
        </p:nvSpPr>
        <p:spPr>
          <a:xfrm>
            <a:off x="10406160" y="3602520"/>
            <a:ext cx="2993760" cy="353520"/>
          </a:xfrm>
          <a:prstGeom prst="rect">
            <a:avLst/>
          </a:prstGeom>
          <a:noFill/>
          <a:ln w="0">
            <a:noFill/>
          </a:ln>
        </p:spPr>
        <p:style>
          <a:lnRef idx="0"/>
          <a:fillRef idx="0"/>
          <a:effectRef idx="0"/>
          <a:fontRef idx="minor"/>
        </p:style>
        <p:txBody>
          <a:bodyPr wrap="none" lIns="0" rIns="0" tIns="0" bIns="0" anchor="t">
            <a:noAutofit/>
          </a:bodyPr>
          <a:p>
            <a:pPr>
              <a:lnSpc>
                <a:spcPts val="2750"/>
              </a:lnSpc>
              <a:buNone/>
              <a:tabLst>
                <a:tab algn="l" pos="0"/>
              </a:tabLst>
            </a:pPr>
            <a:r>
              <a:rPr b="0" lang="en-US" sz="2200" spc="-1" strike="noStrike">
                <a:solidFill>
                  <a:srgbClr val="cfd0d8"/>
                </a:solidFill>
                <a:latin typeface="Roboto Medium"/>
                <a:ea typeface="Roboto Medium"/>
              </a:rPr>
              <a:t>Streamlined Experience</a:t>
            </a:r>
            <a:endParaRPr b="0" lang="en-IN" sz="2200" spc="-1" strike="noStrike">
              <a:latin typeface="Arial"/>
            </a:endParaRPr>
          </a:p>
        </p:txBody>
      </p:sp>
      <p:sp>
        <p:nvSpPr>
          <p:cNvPr id="1216" name="Text 6"/>
          <p:cNvSpPr/>
          <p:nvPr/>
        </p:nvSpPr>
        <p:spPr>
          <a:xfrm>
            <a:off x="10406160" y="4092840"/>
            <a:ext cx="3195360" cy="1087920"/>
          </a:xfrm>
          <a:prstGeom prst="rect">
            <a:avLst/>
          </a:prstGeom>
          <a:noFill/>
          <a:ln w="0">
            <a:noFill/>
          </a:ln>
        </p:spPr>
        <p:style>
          <a:lnRef idx="0"/>
          <a:fillRef idx="0"/>
          <a:effectRef idx="0"/>
          <a:fontRef idx="minor"/>
        </p:style>
        <p:txBody>
          <a:bodyPr lIns="0" rIns="0" tIns="0" bIns="0" anchor="t">
            <a:noAutofit/>
          </a:bodyPr>
          <a:p>
            <a:pPr>
              <a:lnSpc>
                <a:spcPts val="2849"/>
              </a:lnSpc>
              <a:buNone/>
              <a:tabLst>
                <a:tab algn="l" pos="0"/>
              </a:tabLst>
            </a:pPr>
            <a:r>
              <a:rPr b="0" lang="en-US" sz="1750" spc="-1" strike="noStrike">
                <a:solidFill>
                  <a:srgbClr val="cfd0d8"/>
                </a:solidFill>
                <a:latin typeface="Roboto"/>
                <a:ea typeface="Roboto"/>
              </a:rPr>
              <a:t>Efficient search, booking, and management tools reduce time and effort.</a:t>
            </a:r>
            <a:endParaRPr b="0" lang="en-IN" sz="1750" spc="-1" strike="noStrike">
              <a:latin typeface="Arial"/>
            </a:endParaRPr>
          </a:p>
        </p:txBody>
      </p:sp>
      <p:sp>
        <p:nvSpPr>
          <p:cNvPr id="1217" name="Shape 7"/>
          <p:cNvSpPr/>
          <p:nvPr/>
        </p:nvSpPr>
        <p:spPr>
          <a:xfrm>
            <a:off x="6280200" y="5643000"/>
            <a:ext cx="7555680" cy="1684440"/>
          </a:xfrm>
          <a:prstGeom prst="roundRect">
            <a:avLst>
              <a:gd name="adj" fmla="val 5654"/>
            </a:avLst>
          </a:prstGeom>
          <a:solidFill>
            <a:srgbClr val="182567"/>
          </a:solidFill>
          <a:ln w="7620">
            <a:solidFill>
              <a:srgbClr val="313e80"/>
            </a:solidFill>
            <a:round/>
          </a:ln>
        </p:spPr>
        <p:style>
          <a:lnRef idx="0"/>
          <a:fillRef idx="0"/>
          <a:effectRef idx="0"/>
          <a:fontRef idx="minor"/>
        </p:style>
      </p:sp>
      <p:sp>
        <p:nvSpPr>
          <p:cNvPr id="1218" name="Text 8"/>
          <p:cNvSpPr/>
          <p:nvPr/>
        </p:nvSpPr>
        <p:spPr>
          <a:xfrm>
            <a:off x="6514560" y="5877360"/>
            <a:ext cx="3137400" cy="353520"/>
          </a:xfrm>
          <a:prstGeom prst="rect">
            <a:avLst/>
          </a:prstGeom>
          <a:noFill/>
          <a:ln w="0">
            <a:noFill/>
          </a:ln>
        </p:spPr>
        <p:style>
          <a:lnRef idx="0"/>
          <a:fillRef idx="0"/>
          <a:effectRef idx="0"/>
          <a:fontRef idx="minor"/>
        </p:style>
        <p:txBody>
          <a:bodyPr wrap="none" lIns="0" rIns="0" tIns="0" bIns="0" anchor="t">
            <a:noAutofit/>
          </a:bodyPr>
          <a:p>
            <a:pPr>
              <a:lnSpc>
                <a:spcPts val="2750"/>
              </a:lnSpc>
              <a:buNone/>
              <a:tabLst>
                <a:tab algn="l" pos="0"/>
              </a:tabLst>
            </a:pPr>
            <a:r>
              <a:rPr b="0" lang="en-US" sz="2200" spc="-1" strike="noStrike">
                <a:solidFill>
                  <a:srgbClr val="cfd0d8"/>
                </a:solidFill>
                <a:latin typeface="Roboto Medium"/>
                <a:ea typeface="Roboto Medium"/>
              </a:rPr>
              <a:t>Transparent &amp; Organized</a:t>
            </a:r>
            <a:endParaRPr b="0" lang="en-IN" sz="2200" spc="-1" strike="noStrike">
              <a:latin typeface="Arial"/>
            </a:endParaRPr>
          </a:p>
        </p:txBody>
      </p:sp>
      <p:sp>
        <p:nvSpPr>
          <p:cNvPr id="1219" name="Text 9"/>
          <p:cNvSpPr/>
          <p:nvPr/>
        </p:nvSpPr>
        <p:spPr>
          <a:xfrm>
            <a:off x="6514560" y="6367680"/>
            <a:ext cx="7086960" cy="725040"/>
          </a:xfrm>
          <a:prstGeom prst="rect">
            <a:avLst/>
          </a:prstGeom>
          <a:noFill/>
          <a:ln w="0">
            <a:noFill/>
          </a:ln>
        </p:spPr>
        <p:style>
          <a:lnRef idx="0"/>
          <a:fillRef idx="0"/>
          <a:effectRef idx="0"/>
          <a:fontRef idx="minor"/>
        </p:style>
        <p:txBody>
          <a:bodyPr lIns="0" rIns="0" tIns="0" bIns="0" anchor="t">
            <a:noAutofit/>
          </a:bodyPr>
          <a:p>
            <a:pPr>
              <a:lnSpc>
                <a:spcPts val="2849"/>
              </a:lnSpc>
              <a:buNone/>
              <a:tabLst>
                <a:tab algn="l" pos="0"/>
              </a:tabLst>
            </a:pPr>
            <a:r>
              <a:rPr b="0" lang="en-US" sz="1750" spc="-1" strike="noStrike">
                <a:solidFill>
                  <a:srgbClr val="cfd0d8"/>
                </a:solidFill>
                <a:latin typeface="Roboto"/>
                <a:ea typeface="Roboto"/>
              </a:rPr>
              <a:t>Clear pricing, availability, and secure transactions ensure trust and convenience.</a:t>
            </a:r>
            <a:endParaRPr b="0" lang="en-IN" sz="175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1" name="Text 0"/>
          <p:cNvSpPr/>
          <p:nvPr/>
        </p:nvSpPr>
        <p:spPr>
          <a:xfrm>
            <a:off x="479520" y="378000"/>
            <a:ext cx="3424320" cy="427320"/>
          </a:xfrm>
          <a:prstGeom prst="rect">
            <a:avLst/>
          </a:prstGeom>
          <a:noFill/>
          <a:ln w="0">
            <a:noFill/>
          </a:ln>
        </p:spPr>
        <p:style>
          <a:lnRef idx="0"/>
          <a:fillRef idx="0"/>
          <a:effectRef idx="0"/>
          <a:fontRef idx="minor"/>
        </p:style>
        <p:txBody>
          <a:bodyPr wrap="none" lIns="0" rIns="0" tIns="0" bIns="0" anchor="t">
            <a:noAutofit/>
          </a:bodyPr>
          <a:p>
            <a:pPr>
              <a:lnSpc>
                <a:spcPts val="3351"/>
              </a:lnSpc>
              <a:buNone/>
              <a:tabLst>
                <a:tab algn="l" pos="0"/>
              </a:tabLst>
            </a:pPr>
            <a:r>
              <a:rPr b="0" lang="en-US" sz="2650" spc="-1" strike="noStrike">
                <a:solidFill>
                  <a:srgbClr val="ffffff"/>
                </a:solidFill>
                <a:latin typeface="Roboto Medium"/>
                <a:ea typeface="Roboto Medium"/>
              </a:rPr>
              <a:t>Add New Mandap</a:t>
            </a:r>
            <a:endParaRPr b="0" lang="en-IN" sz="2650" spc="-1" strike="noStrike">
              <a:latin typeface="Arial"/>
            </a:endParaRPr>
          </a:p>
        </p:txBody>
      </p:sp>
      <p:pic>
        <p:nvPicPr>
          <p:cNvPr id="1302" name="Image 0" descr="preencoded.png"/>
          <p:cNvPicPr/>
          <p:nvPr/>
        </p:nvPicPr>
        <p:blipFill>
          <a:blip r:embed="rId1"/>
          <a:stretch/>
        </p:blipFill>
        <p:spPr>
          <a:xfrm>
            <a:off x="3376080" y="1080000"/>
            <a:ext cx="7877160" cy="677088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03" name="Image 0" descr="preencoded.png"/>
          <p:cNvPicPr/>
          <p:nvPr/>
        </p:nvPicPr>
        <p:blipFill>
          <a:blip r:embed="rId1"/>
          <a:stretch/>
        </p:blipFill>
        <p:spPr>
          <a:xfrm>
            <a:off x="1852920" y="523800"/>
            <a:ext cx="10923840" cy="718164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04" name="Image 0" descr="preencoded.png"/>
          <p:cNvPicPr/>
          <p:nvPr/>
        </p:nvPicPr>
        <p:blipFill>
          <a:blip r:embed="rId1"/>
          <a:stretch/>
        </p:blipFill>
        <p:spPr>
          <a:xfrm>
            <a:off x="997560" y="1331640"/>
            <a:ext cx="5972400" cy="5565600"/>
          </a:xfrm>
          <a:prstGeom prst="rect">
            <a:avLst/>
          </a:prstGeom>
          <a:ln w="0">
            <a:noFill/>
          </a:ln>
        </p:spPr>
      </p:pic>
      <p:pic>
        <p:nvPicPr>
          <p:cNvPr id="1305" name="Image 1" descr="preencoded.png"/>
          <p:cNvPicPr/>
          <p:nvPr/>
        </p:nvPicPr>
        <p:blipFill>
          <a:blip r:embed="rId2"/>
          <a:stretch/>
        </p:blipFill>
        <p:spPr>
          <a:xfrm>
            <a:off x="7735320" y="1331640"/>
            <a:ext cx="6108120" cy="541260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06" name="Image 0" descr="preencoded.png"/>
          <p:cNvPicPr/>
          <p:nvPr/>
        </p:nvPicPr>
        <p:blipFill>
          <a:blip r:embed="rId1"/>
          <a:stretch/>
        </p:blipFill>
        <p:spPr>
          <a:xfrm>
            <a:off x="2737080" y="437760"/>
            <a:ext cx="9155520" cy="6919560"/>
          </a:xfrm>
          <a:prstGeom prst="rect">
            <a:avLst/>
          </a:prstGeom>
          <a:ln w="0">
            <a:noFill/>
          </a:ln>
        </p:spPr>
      </p:pic>
      <p:sp>
        <p:nvSpPr>
          <p:cNvPr id="1307" name="Text 0"/>
          <p:cNvSpPr/>
          <p:nvPr/>
        </p:nvSpPr>
        <p:spPr>
          <a:xfrm>
            <a:off x="557280" y="7536960"/>
            <a:ext cx="13515120" cy="25380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08" name="Image 0" descr="preencoded.png"/>
          <p:cNvPicPr/>
          <p:nvPr/>
        </p:nvPicPr>
        <p:blipFill>
          <a:blip r:embed="rId1"/>
          <a:stretch/>
        </p:blipFill>
        <p:spPr>
          <a:xfrm>
            <a:off x="1013760" y="589680"/>
            <a:ext cx="12601800" cy="7198920"/>
          </a:xfrm>
          <a:prstGeom prst="rect">
            <a:avLst/>
          </a:prstGeom>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09" name="Image 0" descr="preencoded.png"/>
          <p:cNvPicPr/>
          <p:nvPr/>
        </p:nvPicPr>
        <p:blipFill>
          <a:blip r:embed="rId1"/>
          <a:stretch/>
        </p:blipFill>
        <p:spPr>
          <a:xfrm>
            <a:off x="0" y="0"/>
            <a:ext cx="14629680" cy="8228880"/>
          </a:xfrm>
          <a:prstGeom prst="rect">
            <a:avLst/>
          </a:prstGeom>
          <a:ln w="0">
            <a:noFill/>
          </a:ln>
        </p:spPr>
      </p:pic>
      <p:sp>
        <p:nvSpPr>
          <p:cNvPr id="1310" name="Shape 0"/>
          <p:cNvSpPr/>
          <p:nvPr/>
        </p:nvSpPr>
        <p:spPr>
          <a:xfrm>
            <a:off x="0" y="0"/>
            <a:ext cx="14629680" cy="8228880"/>
          </a:xfrm>
          <a:prstGeom prst="rect">
            <a:avLst/>
          </a:prstGeom>
          <a:solidFill>
            <a:srgbClr val="000018">
              <a:alpha val="80000"/>
            </a:srgbClr>
          </a:solidFill>
          <a:ln w="0">
            <a:noFill/>
          </a:ln>
        </p:spPr>
        <p:style>
          <a:lnRef idx="0"/>
          <a:fillRef idx="0"/>
          <a:effectRef idx="0"/>
          <a:fontRef idx="minor"/>
        </p:style>
      </p:sp>
      <p:sp>
        <p:nvSpPr>
          <p:cNvPr id="1311" name="Text 1"/>
          <p:cNvSpPr/>
          <p:nvPr/>
        </p:nvSpPr>
        <p:spPr>
          <a:xfrm>
            <a:off x="3402360" y="3625560"/>
            <a:ext cx="7824960" cy="977400"/>
          </a:xfrm>
          <a:prstGeom prst="rect">
            <a:avLst/>
          </a:prstGeom>
          <a:noFill/>
          <a:ln w="0">
            <a:noFill/>
          </a:ln>
        </p:spPr>
        <p:style>
          <a:lnRef idx="0"/>
          <a:fillRef idx="0"/>
          <a:effectRef idx="0"/>
          <a:fontRef idx="minor"/>
        </p:style>
        <p:txBody>
          <a:bodyPr wrap="none" lIns="0" rIns="0" tIns="0" bIns="0" anchor="t">
            <a:noAutofit/>
          </a:bodyPr>
          <a:p>
            <a:pPr algn="ctr">
              <a:lnSpc>
                <a:spcPts val="7699"/>
              </a:lnSpc>
              <a:buNone/>
              <a:tabLst>
                <a:tab algn="l" pos="0"/>
              </a:tabLst>
            </a:pPr>
            <a:r>
              <a:rPr b="0" lang="en-US" sz="6150" spc="-1" strike="noStrike">
                <a:solidFill>
                  <a:srgbClr val="ffffff"/>
                </a:solidFill>
                <a:latin typeface="Roboto Medium"/>
                <a:ea typeface="Roboto Medium"/>
              </a:rPr>
              <a:t>ADMIN PERSPECTIVE</a:t>
            </a:r>
            <a:endParaRPr b="0" lang="en-IN" sz="615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2" name="Text 0"/>
          <p:cNvSpPr/>
          <p:nvPr/>
        </p:nvSpPr>
        <p:spPr>
          <a:xfrm>
            <a:off x="731520" y="574560"/>
            <a:ext cx="5224680" cy="652320"/>
          </a:xfrm>
          <a:prstGeom prst="rect">
            <a:avLst/>
          </a:prstGeom>
          <a:noFill/>
          <a:ln w="0">
            <a:noFill/>
          </a:ln>
        </p:spPr>
        <p:style>
          <a:lnRef idx="0"/>
          <a:fillRef idx="0"/>
          <a:effectRef idx="0"/>
          <a:fontRef idx="minor"/>
        </p:style>
        <p:txBody>
          <a:bodyPr wrap="none" lIns="0" rIns="0" tIns="0" bIns="0" anchor="t">
            <a:noAutofit/>
          </a:bodyPr>
          <a:p>
            <a:pPr>
              <a:lnSpc>
                <a:spcPts val="5100"/>
              </a:lnSpc>
              <a:buNone/>
              <a:tabLst>
                <a:tab algn="l" pos="0"/>
              </a:tabLst>
            </a:pPr>
            <a:r>
              <a:rPr b="0" lang="en-US" sz="4100" spc="-1" strike="noStrike">
                <a:solidFill>
                  <a:srgbClr val="ffffff"/>
                </a:solidFill>
                <a:latin typeface="Roboto Medium"/>
                <a:ea typeface="Roboto Medium"/>
              </a:rPr>
              <a:t>Admin Registration</a:t>
            </a:r>
            <a:endParaRPr b="0" lang="en-IN" sz="4100" spc="-1" strike="noStrike">
              <a:latin typeface="Arial"/>
            </a:endParaRPr>
          </a:p>
        </p:txBody>
      </p:sp>
      <p:pic>
        <p:nvPicPr>
          <p:cNvPr id="1313" name="Image 0" descr="preencoded.png"/>
          <p:cNvPicPr/>
          <p:nvPr/>
        </p:nvPicPr>
        <p:blipFill>
          <a:blip r:embed="rId1"/>
          <a:stretch/>
        </p:blipFill>
        <p:spPr>
          <a:xfrm>
            <a:off x="1175040" y="1645920"/>
            <a:ext cx="12279240" cy="613908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4" name="Text 0"/>
          <p:cNvSpPr/>
          <p:nvPr/>
        </p:nvSpPr>
        <p:spPr>
          <a:xfrm>
            <a:off x="744120" y="584640"/>
            <a:ext cx="5315400" cy="663840"/>
          </a:xfrm>
          <a:prstGeom prst="rect">
            <a:avLst/>
          </a:prstGeom>
          <a:noFill/>
          <a:ln w="0">
            <a:noFill/>
          </a:ln>
        </p:spPr>
        <p:style>
          <a:lnRef idx="0"/>
          <a:fillRef idx="0"/>
          <a:effectRef idx="0"/>
          <a:fontRef idx="minor"/>
        </p:style>
        <p:txBody>
          <a:bodyPr wrap="none" lIns="0" rIns="0" tIns="0" bIns="0" anchor="t">
            <a:noAutofit/>
          </a:bodyPr>
          <a:p>
            <a:pPr>
              <a:lnSpc>
                <a:spcPts val="5199"/>
              </a:lnSpc>
              <a:buNone/>
              <a:tabLst>
                <a:tab algn="l" pos="0"/>
              </a:tabLst>
            </a:pPr>
            <a:r>
              <a:rPr b="0" lang="en-US" sz="4150" spc="-1" strike="noStrike">
                <a:solidFill>
                  <a:srgbClr val="ffffff"/>
                </a:solidFill>
                <a:latin typeface="Roboto Medium"/>
                <a:ea typeface="Roboto Medium"/>
              </a:rPr>
              <a:t>Admin Login</a:t>
            </a:r>
            <a:endParaRPr b="0" lang="en-IN" sz="4150" spc="-1" strike="noStrike">
              <a:latin typeface="Arial"/>
            </a:endParaRPr>
          </a:p>
        </p:txBody>
      </p:sp>
      <p:pic>
        <p:nvPicPr>
          <p:cNvPr id="1315" name="Image 0" descr="preencoded.png"/>
          <p:cNvPicPr/>
          <p:nvPr/>
        </p:nvPicPr>
        <p:blipFill>
          <a:blip r:embed="rId1"/>
          <a:stretch/>
        </p:blipFill>
        <p:spPr>
          <a:xfrm>
            <a:off x="1068480" y="1674360"/>
            <a:ext cx="12492360" cy="609984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6" name="Text 0"/>
          <p:cNvSpPr/>
          <p:nvPr/>
        </p:nvSpPr>
        <p:spPr>
          <a:xfrm>
            <a:off x="793800" y="678600"/>
            <a:ext cx="5670000" cy="708120"/>
          </a:xfrm>
          <a:prstGeom prst="rect">
            <a:avLst/>
          </a:prstGeom>
          <a:noFill/>
          <a:ln w="0">
            <a:noFill/>
          </a:ln>
        </p:spPr>
        <p:style>
          <a:lnRef idx="0"/>
          <a:fillRef idx="0"/>
          <a:effectRef idx="0"/>
          <a:fontRef idx="minor"/>
        </p:style>
        <p:txBody>
          <a:bodyPr wrap="none" lIns="0" rIns="0" tIns="0" bIns="0" anchor="t">
            <a:noAutofit/>
          </a:bodyPr>
          <a:p>
            <a:pPr>
              <a:lnSpc>
                <a:spcPts val="5550"/>
              </a:lnSpc>
              <a:buNone/>
              <a:tabLst>
                <a:tab algn="l" pos="0"/>
              </a:tabLst>
            </a:pPr>
            <a:r>
              <a:rPr b="0" lang="en-US" sz="4450" spc="-1" strike="noStrike">
                <a:solidFill>
                  <a:srgbClr val="ffffff"/>
                </a:solidFill>
                <a:latin typeface="Roboto Medium"/>
                <a:ea typeface="Roboto Medium"/>
              </a:rPr>
              <a:t>Admin Dashboard</a:t>
            </a:r>
            <a:endParaRPr b="0" lang="en-IN" sz="4450" spc="-1" strike="noStrike">
              <a:latin typeface="Arial"/>
            </a:endParaRPr>
          </a:p>
        </p:txBody>
      </p:sp>
      <p:pic>
        <p:nvPicPr>
          <p:cNvPr id="1317" name="Image 0" descr="preencoded.png"/>
          <p:cNvPicPr/>
          <p:nvPr/>
        </p:nvPicPr>
        <p:blipFill>
          <a:blip r:embed="rId1"/>
          <a:stretch/>
        </p:blipFill>
        <p:spPr>
          <a:xfrm>
            <a:off x="793800" y="1841040"/>
            <a:ext cx="13042080" cy="5708880"/>
          </a:xfrm>
          <a:prstGeom prst="rect">
            <a:avLst/>
          </a:prstGeom>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18" name="Image 0" descr="preencoded.png"/>
          <p:cNvPicPr/>
          <p:nvPr/>
        </p:nvPicPr>
        <p:blipFill>
          <a:blip r:embed="rId1"/>
          <a:stretch/>
        </p:blipFill>
        <p:spPr>
          <a:xfrm>
            <a:off x="793800" y="881640"/>
            <a:ext cx="13042080" cy="646560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20" name="Image 0" descr="preencoded.png"/>
          <p:cNvPicPr/>
          <p:nvPr/>
        </p:nvPicPr>
        <p:blipFill>
          <a:blip r:embed="rId1"/>
          <a:stretch/>
        </p:blipFill>
        <p:spPr>
          <a:xfrm>
            <a:off x="0" y="0"/>
            <a:ext cx="14629680" cy="8228880"/>
          </a:xfrm>
          <a:prstGeom prst="rect">
            <a:avLst/>
          </a:prstGeom>
          <a:ln w="0">
            <a:noFill/>
          </a:ln>
        </p:spPr>
      </p:pic>
      <p:sp>
        <p:nvSpPr>
          <p:cNvPr id="1221" name="Shape 0"/>
          <p:cNvSpPr/>
          <p:nvPr/>
        </p:nvSpPr>
        <p:spPr>
          <a:xfrm>
            <a:off x="0" y="0"/>
            <a:ext cx="14629680" cy="8228880"/>
          </a:xfrm>
          <a:prstGeom prst="rect">
            <a:avLst/>
          </a:prstGeom>
          <a:solidFill>
            <a:srgbClr val="000018">
              <a:alpha val="80000"/>
            </a:srgbClr>
          </a:solidFill>
          <a:ln w="0">
            <a:noFill/>
          </a:ln>
        </p:spPr>
        <p:style>
          <a:lnRef idx="0"/>
          <a:fillRef idx="0"/>
          <a:effectRef idx="0"/>
          <a:fontRef idx="minor"/>
        </p:style>
      </p:sp>
      <p:sp>
        <p:nvSpPr>
          <p:cNvPr id="1222" name="Text 1"/>
          <p:cNvSpPr/>
          <p:nvPr/>
        </p:nvSpPr>
        <p:spPr>
          <a:xfrm>
            <a:off x="690840" y="544320"/>
            <a:ext cx="9288000" cy="615960"/>
          </a:xfrm>
          <a:prstGeom prst="rect">
            <a:avLst/>
          </a:prstGeom>
          <a:noFill/>
          <a:ln w="0">
            <a:noFill/>
          </a:ln>
        </p:spPr>
        <p:style>
          <a:lnRef idx="0"/>
          <a:fillRef idx="0"/>
          <a:effectRef idx="0"/>
          <a:fontRef idx="minor"/>
        </p:style>
        <p:txBody>
          <a:bodyPr wrap="none" lIns="0" rIns="0" tIns="0" bIns="0" anchor="t">
            <a:noAutofit/>
          </a:bodyPr>
          <a:p>
            <a:pPr>
              <a:lnSpc>
                <a:spcPts val="4850"/>
              </a:lnSpc>
              <a:buNone/>
              <a:tabLst>
                <a:tab algn="l" pos="0"/>
              </a:tabLst>
            </a:pPr>
            <a:r>
              <a:rPr b="0" lang="en-US" sz="3850" spc="-1" strike="noStrike">
                <a:solidFill>
                  <a:srgbClr val="ffffff"/>
                </a:solidFill>
                <a:latin typeface="Roboto Medium"/>
                <a:ea typeface="Roboto Medium"/>
              </a:rPr>
              <a:t>Technology Stack Behind BookMyMandap</a:t>
            </a:r>
            <a:endParaRPr b="0" lang="en-IN" sz="3850" spc="-1" strike="noStrike">
              <a:latin typeface="Arial"/>
            </a:endParaRPr>
          </a:p>
        </p:txBody>
      </p:sp>
      <p:sp>
        <p:nvSpPr>
          <p:cNvPr id="1223" name="Shape 2"/>
          <p:cNvSpPr/>
          <p:nvPr/>
        </p:nvSpPr>
        <p:spPr>
          <a:xfrm>
            <a:off x="7303680" y="1456920"/>
            <a:ext cx="22320" cy="6227280"/>
          </a:xfrm>
          <a:prstGeom prst="roundRect">
            <a:avLst>
              <a:gd name="adj" fmla="val 362572"/>
            </a:avLst>
          </a:prstGeom>
          <a:solidFill>
            <a:srgbClr val="313e80"/>
          </a:solidFill>
          <a:ln w="0">
            <a:noFill/>
          </a:ln>
        </p:spPr>
        <p:style>
          <a:lnRef idx="0"/>
          <a:fillRef idx="0"/>
          <a:effectRef idx="0"/>
          <a:fontRef idx="minor"/>
        </p:style>
      </p:sp>
      <p:sp>
        <p:nvSpPr>
          <p:cNvPr id="1224" name="Shape 3"/>
          <p:cNvSpPr/>
          <p:nvPr/>
        </p:nvSpPr>
        <p:spPr>
          <a:xfrm>
            <a:off x="6523920" y="1889640"/>
            <a:ext cx="591120" cy="22320"/>
          </a:xfrm>
          <a:prstGeom prst="roundRect">
            <a:avLst>
              <a:gd name="adj" fmla="val 362572"/>
            </a:avLst>
          </a:prstGeom>
          <a:solidFill>
            <a:srgbClr val="313e80"/>
          </a:solidFill>
          <a:ln w="0">
            <a:noFill/>
          </a:ln>
        </p:spPr>
        <p:style>
          <a:lnRef idx="0"/>
          <a:fillRef idx="0"/>
          <a:effectRef idx="0"/>
          <a:fontRef idx="minor"/>
        </p:style>
      </p:sp>
      <p:sp>
        <p:nvSpPr>
          <p:cNvPr id="1225" name="Shape 4"/>
          <p:cNvSpPr/>
          <p:nvPr/>
        </p:nvSpPr>
        <p:spPr>
          <a:xfrm>
            <a:off x="7093080" y="1679040"/>
            <a:ext cx="443160" cy="443160"/>
          </a:xfrm>
          <a:prstGeom prst="roundRect">
            <a:avLst>
              <a:gd name="adj" fmla="val 18668"/>
            </a:avLst>
          </a:prstGeom>
          <a:solidFill>
            <a:srgbClr val="182567"/>
          </a:solidFill>
          <a:ln w="7620">
            <a:solidFill>
              <a:srgbClr val="313e80"/>
            </a:solidFill>
            <a:round/>
          </a:ln>
        </p:spPr>
        <p:style>
          <a:lnRef idx="0"/>
          <a:fillRef idx="0"/>
          <a:effectRef idx="0"/>
          <a:fontRef idx="minor"/>
        </p:style>
      </p:sp>
      <p:pic>
        <p:nvPicPr>
          <p:cNvPr id="1226" name="Image 1" descr="preencoded.png"/>
          <p:cNvPicPr/>
          <p:nvPr/>
        </p:nvPicPr>
        <p:blipFill>
          <a:blip r:embed="rId2"/>
          <a:stretch/>
        </p:blipFill>
        <p:spPr>
          <a:xfrm>
            <a:off x="7167240" y="1716120"/>
            <a:ext cx="295200" cy="369360"/>
          </a:xfrm>
          <a:prstGeom prst="rect">
            <a:avLst/>
          </a:prstGeom>
          <a:ln w="0">
            <a:noFill/>
          </a:ln>
        </p:spPr>
      </p:pic>
      <p:sp>
        <p:nvSpPr>
          <p:cNvPr id="1227" name="Text 5"/>
          <p:cNvSpPr/>
          <p:nvPr/>
        </p:nvSpPr>
        <p:spPr>
          <a:xfrm>
            <a:off x="3810600" y="1654200"/>
            <a:ext cx="2517480" cy="307800"/>
          </a:xfrm>
          <a:prstGeom prst="rect">
            <a:avLst/>
          </a:prstGeom>
          <a:noFill/>
          <a:ln w="0">
            <a:noFill/>
          </a:ln>
        </p:spPr>
        <p:style>
          <a:lnRef idx="0"/>
          <a:fillRef idx="0"/>
          <a:effectRef idx="0"/>
          <a:fontRef idx="minor"/>
        </p:style>
        <p:txBody>
          <a:bodyPr wrap="none" lIns="0" rIns="0" tIns="0" bIns="0" anchor="t">
            <a:noAutofit/>
          </a:bodyPr>
          <a:p>
            <a:pPr algn="r">
              <a:lnSpc>
                <a:spcPts val="2401"/>
              </a:lnSpc>
              <a:buNone/>
              <a:tabLst>
                <a:tab algn="l" pos="0"/>
              </a:tabLst>
            </a:pPr>
            <a:r>
              <a:rPr b="0" lang="en-US" sz="1900" spc="-1" strike="noStrike">
                <a:solidFill>
                  <a:srgbClr val="cfd0d8"/>
                </a:solidFill>
                <a:latin typeface="Roboto Medium"/>
                <a:ea typeface="Roboto Medium"/>
              </a:rPr>
              <a:t>Frontend Technologies</a:t>
            </a:r>
            <a:endParaRPr b="0" lang="en-IN" sz="1900" spc="-1" strike="noStrike">
              <a:latin typeface="Arial"/>
            </a:endParaRPr>
          </a:p>
        </p:txBody>
      </p:sp>
      <p:sp>
        <p:nvSpPr>
          <p:cNvPr id="1228" name="Text 6"/>
          <p:cNvSpPr/>
          <p:nvPr/>
        </p:nvSpPr>
        <p:spPr>
          <a:xfrm>
            <a:off x="690840" y="2081160"/>
            <a:ext cx="5637240" cy="315000"/>
          </a:xfrm>
          <a:prstGeom prst="rect">
            <a:avLst/>
          </a:prstGeom>
          <a:noFill/>
          <a:ln w="0">
            <a:noFill/>
          </a:ln>
        </p:spPr>
        <p:style>
          <a:lnRef idx="0"/>
          <a:fillRef idx="0"/>
          <a:effectRef idx="0"/>
          <a:fontRef idx="minor"/>
        </p:style>
        <p:txBody>
          <a:bodyPr wrap="none" lIns="0" rIns="0" tIns="0" bIns="0" anchor="t">
            <a:noAutofit/>
          </a:bodyPr>
          <a:p>
            <a:pPr marL="343080" indent="-343080">
              <a:lnSpc>
                <a:spcPts val="2449"/>
              </a:lnSpc>
              <a:buClr>
                <a:srgbClr val="cfd0d8"/>
              </a:buClr>
              <a:buFont typeface="Symbol"/>
              <a:buChar char=""/>
            </a:pPr>
            <a:r>
              <a:rPr b="0" lang="en-US" sz="1550" spc="-1" strike="noStrike">
                <a:solidFill>
                  <a:srgbClr val="cfd0d8"/>
                </a:solidFill>
                <a:latin typeface="Roboto"/>
                <a:ea typeface="Roboto"/>
              </a:rPr>
              <a:t>React.js for dynamic UI</a:t>
            </a:r>
            <a:endParaRPr b="0" lang="en-IN" sz="1550" spc="-1" strike="noStrike">
              <a:latin typeface="Arial"/>
            </a:endParaRPr>
          </a:p>
        </p:txBody>
      </p:sp>
      <p:sp>
        <p:nvSpPr>
          <p:cNvPr id="1229" name="Text 7"/>
          <p:cNvSpPr/>
          <p:nvPr/>
        </p:nvSpPr>
        <p:spPr>
          <a:xfrm>
            <a:off x="690840" y="2465640"/>
            <a:ext cx="5637240" cy="315000"/>
          </a:xfrm>
          <a:prstGeom prst="rect">
            <a:avLst/>
          </a:prstGeom>
          <a:noFill/>
          <a:ln w="0">
            <a:noFill/>
          </a:ln>
        </p:spPr>
        <p:style>
          <a:lnRef idx="0"/>
          <a:fillRef idx="0"/>
          <a:effectRef idx="0"/>
          <a:fontRef idx="minor"/>
        </p:style>
        <p:txBody>
          <a:bodyPr wrap="none" lIns="0" rIns="0" tIns="0" bIns="0" anchor="t">
            <a:noAutofit/>
          </a:bodyPr>
          <a:p>
            <a:pPr marL="343080" indent="-343080">
              <a:lnSpc>
                <a:spcPts val="2449"/>
              </a:lnSpc>
              <a:buClr>
                <a:srgbClr val="cfd0d8"/>
              </a:buClr>
              <a:buFont typeface="Symbol"/>
              <a:buChar char=""/>
            </a:pPr>
            <a:r>
              <a:rPr b="0" lang="en-US" sz="1550" spc="-1" strike="noStrike">
                <a:solidFill>
                  <a:srgbClr val="cfd0d8"/>
                </a:solidFill>
                <a:latin typeface="Roboto"/>
                <a:ea typeface="Roboto"/>
              </a:rPr>
              <a:t>Sonner for elegant notifications</a:t>
            </a:r>
            <a:endParaRPr b="0" lang="en-IN" sz="1550" spc="-1" strike="noStrike">
              <a:latin typeface="Arial"/>
            </a:endParaRPr>
          </a:p>
        </p:txBody>
      </p:sp>
      <p:sp>
        <p:nvSpPr>
          <p:cNvPr id="1230" name="Text 8"/>
          <p:cNvSpPr/>
          <p:nvPr/>
        </p:nvSpPr>
        <p:spPr>
          <a:xfrm>
            <a:off x="690840" y="2850480"/>
            <a:ext cx="5637240" cy="315000"/>
          </a:xfrm>
          <a:prstGeom prst="rect">
            <a:avLst/>
          </a:prstGeom>
          <a:noFill/>
          <a:ln w="0">
            <a:noFill/>
          </a:ln>
        </p:spPr>
        <p:style>
          <a:lnRef idx="0"/>
          <a:fillRef idx="0"/>
          <a:effectRef idx="0"/>
          <a:fontRef idx="minor"/>
        </p:style>
        <p:txBody>
          <a:bodyPr wrap="none" lIns="0" rIns="0" tIns="0" bIns="0" anchor="t">
            <a:noAutofit/>
          </a:bodyPr>
          <a:p>
            <a:pPr marL="343080" indent="-343080">
              <a:lnSpc>
                <a:spcPts val="2449"/>
              </a:lnSpc>
              <a:buClr>
                <a:srgbClr val="cfd0d8"/>
              </a:buClr>
              <a:buFont typeface="Symbol"/>
              <a:buChar char=""/>
            </a:pPr>
            <a:r>
              <a:rPr b="0" lang="en-US" sz="1550" spc="-1" strike="noStrike">
                <a:solidFill>
                  <a:srgbClr val="cfd0d8"/>
                </a:solidFill>
                <a:latin typeface="Roboto"/>
                <a:ea typeface="Roboto"/>
              </a:rPr>
              <a:t>React Big Calendar for scheduling</a:t>
            </a:r>
            <a:endParaRPr b="0" lang="en-IN" sz="1550" spc="-1" strike="noStrike">
              <a:latin typeface="Arial"/>
            </a:endParaRPr>
          </a:p>
        </p:txBody>
      </p:sp>
      <p:sp>
        <p:nvSpPr>
          <p:cNvPr id="1231" name="Text 9"/>
          <p:cNvSpPr/>
          <p:nvPr/>
        </p:nvSpPr>
        <p:spPr>
          <a:xfrm>
            <a:off x="690840" y="3235320"/>
            <a:ext cx="5637240" cy="315000"/>
          </a:xfrm>
          <a:prstGeom prst="rect">
            <a:avLst/>
          </a:prstGeom>
          <a:noFill/>
          <a:ln w="0">
            <a:noFill/>
          </a:ln>
        </p:spPr>
        <p:style>
          <a:lnRef idx="0"/>
          <a:fillRef idx="0"/>
          <a:effectRef idx="0"/>
          <a:fontRef idx="minor"/>
        </p:style>
        <p:txBody>
          <a:bodyPr wrap="none" lIns="0" rIns="0" tIns="0" bIns="0" anchor="t">
            <a:noAutofit/>
          </a:bodyPr>
          <a:p>
            <a:pPr marL="343080" indent="-343080">
              <a:lnSpc>
                <a:spcPts val="2449"/>
              </a:lnSpc>
              <a:buClr>
                <a:srgbClr val="cfd0d8"/>
              </a:buClr>
              <a:buFont typeface="Symbol"/>
              <a:buChar char=""/>
            </a:pPr>
            <a:r>
              <a:rPr b="0" lang="en-US" sz="1550" spc="-1" strike="noStrike">
                <a:solidFill>
                  <a:srgbClr val="cfd0d8"/>
                </a:solidFill>
                <a:latin typeface="Roboto"/>
                <a:ea typeface="Roboto"/>
              </a:rPr>
              <a:t>Recharts for visual data</a:t>
            </a:r>
            <a:endParaRPr b="0" lang="en-IN" sz="1550" spc="-1" strike="noStrike">
              <a:latin typeface="Arial"/>
            </a:endParaRPr>
          </a:p>
        </p:txBody>
      </p:sp>
      <p:sp>
        <p:nvSpPr>
          <p:cNvPr id="1232" name="Text 10"/>
          <p:cNvSpPr/>
          <p:nvPr/>
        </p:nvSpPr>
        <p:spPr>
          <a:xfrm>
            <a:off x="690840" y="3619800"/>
            <a:ext cx="5637240" cy="315000"/>
          </a:xfrm>
          <a:prstGeom prst="rect">
            <a:avLst/>
          </a:prstGeom>
          <a:noFill/>
          <a:ln w="0">
            <a:noFill/>
          </a:ln>
        </p:spPr>
        <p:style>
          <a:lnRef idx="0"/>
          <a:fillRef idx="0"/>
          <a:effectRef idx="0"/>
          <a:fontRef idx="minor"/>
        </p:style>
        <p:txBody>
          <a:bodyPr wrap="none" lIns="0" rIns="0" tIns="0" bIns="0" anchor="t">
            <a:noAutofit/>
          </a:bodyPr>
          <a:p>
            <a:pPr marL="343080" indent="-343080">
              <a:lnSpc>
                <a:spcPts val="2449"/>
              </a:lnSpc>
              <a:buClr>
                <a:srgbClr val="cfd0d8"/>
              </a:buClr>
              <a:buFont typeface="Symbol"/>
              <a:buChar char=""/>
            </a:pPr>
            <a:r>
              <a:rPr b="0" lang="en-US" sz="1550" spc="-1" strike="noStrike">
                <a:solidFill>
                  <a:srgbClr val="cfd0d8"/>
                </a:solidFill>
                <a:latin typeface="Roboto"/>
                <a:ea typeface="Roboto"/>
              </a:rPr>
              <a:t>Moment.js for date handling</a:t>
            </a:r>
            <a:endParaRPr b="0" lang="en-IN" sz="1550" spc="-1" strike="noStrike">
              <a:latin typeface="Arial"/>
            </a:endParaRPr>
          </a:p>
        </p:txBody>
      </p:sp>
      <p:sp>
        <p:nvSpPr>
          <p:cNvPr id="1233" name="Text 11"/>
          <p:cNvSpPr/>
          <p:nvPr/>
        </p:nvSpPr>
        <p:spPr>
          <a:xfrm>
            <a:off x="690840" y="4004640"/>
            <a:ext cx="5637240" cy="315000"/>
          </a:xfrm>
          <a:prstGeom prst="rect">
            <a:avLst/>
          </a:prstGeom>
          <a:noFill/>
          <a:ln w="0">
            <a:noFill/>
          </a:ln>
        </p:spPr>
        <p:style>
          <a:lnRef idx="0"/>
          <a:fillRef idx="0"/>
          <a:effectRef idx="0"/>
          <a:fontRef idx="minor"/>
        </p:style>
        <p:txBody>
          <a:bodyPr wrap="none" lIns="0" rIns="0" tIns="0" bIns="0" anchor="t">
            <a:noAutofit/>
          </a:bodyPr>
          <a:p>
            <a:pPr marL="343080" indent="-343080">
              <a:lnSpc>
                <a:spcPts val="2449"/>
              </a:lnSpc>
              <a:buClr>
                <a:srgbClr val="cfd0d8"/>
              </a:buClr>
              <a:buFont typeface="Symbol"/>
              <a:buChar char=""/>
            </a:pPr>
            <a:r>
              <a:rPr b="0" lang="en-US" sz="1550" spc="-1" strike="noStrike">
                <a:solidFill>
                  <a:srgbClr val="cfd0d8"/>
                </a:solidFill>
                <a:latin typeface="Roboto"/>
                <a:ea typeface="Roboto"/>
              </a:rPr>
              <a:t>Ant Design UI components</a:t>
            </a:r>
            <a:endParaRPr b="0" lang="en-IN" sz="1550" spc="-1" strike="noStrike">
              <a:latin typeface="Arial"/>
            </a:endParaRPr>
          </a:p>
        </p:txBody>
      </p:sp>
      <p:sp>
        <p:nvSpPr>
          <p:cNvPr id="1234" name="Text 12"/>
          <p:cNvSpPr/>
          <p:nvPr/>
        </p:nvSpPr>
        <p:spPr>
          <a:xfrm>
            <a:off x="690840" y="4389120"/>
            <a:ext cx="5637240" cy="315000"/>
          </a:xfrm>
          <a:prstGeom prst="rect">
            <a:avLst/>
          </a:prstGeom>
          <a:noFill/>
          <a:ln w="0">
            <a:noFill/>
          </a:ln>
        </p:spPr>
        <p:style>
          <a:lnRef idx="0"/>
          <a:fillRef idx="0"/>
          <a:effectRef idx="0"/>
          <a:fontRef idx="minor"/>
        </p:style>
        <p:txBody>
          <a:bodyPr wrap="none" lIns="0" rIns="0" tIns="0" bIns="0" anchor="t">
            <a:noAutofit/>
          </a:bodyPr>
          <a:p>
            <a:pPr marL="343080" indent="-343080">
              <a:lnSpc>
                <a:spcPts val="2449"/>
              </a:lnSpc>
              <a:buClr>
                <a:srgbClr val="cfd0d8"/>
              </a:buClr>
              <a:buFont typeface="Symbol"/>
              <a:buChar char=""/>
            </a:pPr>
            <a:r>
              <a:rPr b="0" lang="en-US" sz="1550" spc="-1" strike="noStrike">
                <a:solidFill>
                  <a:srgbClr val="cfd0d8"/>
                </a:solidFill>
                <a:latin typeface="Roboto"/>
                <a:ea typeface="Roboto"/>
              </a:rPr>
              <a:t>Zustand for state management</a:t>
            </a:r>
            <a:endParaRPr b="0" lang="en-IN" sz="1550" spc="-1" strike="noStrike">
              <a:latin typeface="Arial"/>
            </a:endParaRPr>
          </a:p>
        </p:txBody>
      </p:sp>
      <p:sp>
        <p:nvSpPr>
          <p:cNvPr id="1235" name="Text 13"/>
          <p:cNvSpPr/>
          <p:nvPr/>
        </p:nvSpPr>
        <p:spPr>
          <a:xfrm>
            <a:off x="690840" y="4773960"/>
            <a:ext cx="5637240" cy="315000"/>
          </a:xfrm>
          <a:prstGeom prst="rect">
            <a:avLst/>
          </a:prstGeom>
          <a:noFill/>
          <a:ln w="0">
            <a:noFill/>
          </a:ln>
        </p:spPr>
        <p:style>
          <a:lnRef idx="0"/>
          <a:fillRef idx="0"/>
          <a:effectRef idx="0"/>
          <a:fontRef idx="minor"/>
        </p:style>
        <p:txBody>
          <a:bodyPr wrap="none" lIns="0" rIns="0" tIns="0" bIns="0" anchor="t">
            <a:noAutofit/>
          </a:bodyPr>
          <a:p>
            <a:pPr marL="343080" indent="-343080">
              <a:lnSpc>
                <a:spcPts val="2449"/>
              </a:lnSpc>
              <a:buClr>
                <a:srgbClr val="cfd0d8"/>
              </a:buClr>
              <a:buFont typeface="Symbol"/>
              <a:buChar char=""/>
            </a:pPr>
            <a:r>
              <a:rPr b="0" lang="en-US" sz="1550" spc="-1" strike="noStrike">
                <a:solidFill>
                  <a:srgbClr val="cfd0d8"/>
                </a:solidFill>
                <a:latin typeface="Roboto"/>
                <a:ea typeface="Roboto"/>
              </a:rPr>
              <a:t>Typewriter-effect for animations</a:t>
            </a:r>
            <a:endParaRPr b="0" lang="en-IN" sz="1550" spc="-1" strike="noStrike">
              <a:latin typeface="Arial"/>
            </a:endParaRPr>
          </a:p>
        </p:txBody>
      </p:sp>
      <p:sp>
        <p:nvSpPr>
          <p:cNvPr id="1236" name="Text 14"/>
          <p:cNvSpPr/>
          <p:nvPr/>
        </p:nvSpPr>
        <p:spPr>
          <a:xfrm>
            <a:off x="690840" y="5158800"/>
            <a:ext cx="5637240" cy="315000"/>
          </a:xfrm>
          <a:prstGeom prst="rect">
            <a:avLst/>
          </a:prstGeom>
          <a:noFill/>
          <a:ln w="0">
            <a:noFill/>
          </a:ln>
        </p:spPr>
        <p:style>
          <a:lnRef idx="0"/>
          <a:fillRef idx="0"/>
          <a:effectRef idx="0"/>
          <a:fontRef idx="minor"/>
        </p:style>
        <p:txBody>
          <a:bodyPr wrap="none" lIns="0" rIns="0" tIns="0" bIns="0" anchor="t">
            <a:noAutofit/>
          </a:bodyPr>
          <a:p>
            <a:pPr marL="343080" indent="-343080">
              <a:lnSpc>
                <a:spcPts val="2449"/>
              </a:lnSpc>
              <a:buClr>
                <a:srgbClr val="cfd0d8"/>
              </a:buClr>
              <a:buFont typeface="Symbol"/>
              <a:buChar char=""/>
            </a:pPr>
            <a:r>
              <a:rPr b="0" lang="en-US" sz="1550" spc="-1" strike="noStrike">
                <a:solidFill>
                  <a:srgbClr val="cfd0d8"/>
                </a:solidFill>
                <a:latin typeface="Roboto"/>
                <a:ea typeface="Roboto"/>
              </a:rPr>
              <a:t>React Router for navigation</a:t>
            </a:r>
            <a:endParaRPr b="0" lang="en-IN" sz="1550" spc="-1" strike="noStrike">
              <a:latin typeface="Arial"/>
            </a:endParaRPr>
          </a:p>
        </p:txBody>
      </p:sp>
      <p:sp>
        <p:nvSpPr>
          <p:cNvPr id="1237" name="Text 15"/>
          <p:cNvSpPr/>
          <p:nvPr/>
        </p:nvSpPr>
        <p:spPr>
          <a:xfrm>
            <a:off x="690840" y="5543280"/>
            <a:ext cx="5637240" cy="315000"/>
          </a:xfrm>
          <a:prstGeom prst="rect">
            <a:avLst/>
          </a:prstGeom>
          <a:noFill/>
          <a:ln w="0">
            <a:noFill/>
          </a:ln>
        </p:spPr>
        <p:style>
          <a:lnRef idx="0"/>
          <a:fillRef idx="0"/>
          <a:effectRef idx="0"/>
          <a:fontRef idx="minor"/>
        </p:style>
        <p:txBody>
          <a:bodyPr wrap="none" lIns="0" rIns="0" tIns="0" bIns="0" anchor="t">
            <a:noAutofit/>
          </a:bodyPr>
          <a:p>
            <a:pPr marL="343080" indent="-343080">
              <a:lnSpc>
                <a:spcPts val="2449"/>
              </a:lnSpc>
              <a:buClr>
                <a:srgbClr val="cfd0d8"/>
              </a:buClr>
              <a:buFont typeface="Symbol"/>
              <a:buChar char=""/>
            </a:pPr>
            <a:r>
              <a:rPr b="0" lang="en-US" sz="1550" spc="-1" strike="noStrike">
                <a:solidFill>
                  <a:srgbClr val="cfd0d8"/>
                </a:solidFill>
                <a:latin typeface="Roboto"/>
                <a:ea typeface="Roboto"/>
              </a:rPr>
              <a:t>Tailwind CSS for fast styling</a:t>
            </a:r>
            <a:endParaRPr b="0" lang="en-IN" sz="1550" spc="-1" strike="noStrike">
              <a:latin typeface="Arial"/>
            </a:endParaRPr>
          </a:p>
        </p:txBody>
      </p:sp>
      <p:sp>
        <p:nvSpPr>
          <p:cNvPr id="1238" name="Shape 16"/>
          <p:cNvSpPr/>
          <p:nvPr/>
        </p:nvSpPr>
        <p:spPr>
          <a:xfrm>
            <a:off x="7514280" y="2876040"/>
            <a:ext cx="591120" cy="22320"/>
          </a:xfrm>
          <a:prstGeom prst="roundRect">
            <a:avLst>
              <a:gd name="adj" fmla="val 362572"/>
            </a:avLst>
          </a:prstGeom>
          <a:solidFill>
            <a:srgbClr val="313e80"/>
          </a:solidFill>
          <a:ln w="0">
            <a:noFill/>
          </a:ln>
        </p:spPr>
        <p:style>
          <a:lnRef idx="0"/>
          <a:fillRef idx="0"/>
          <a:effectRef idx="0"/>
          <a:fontRef idx="minor"/>
        </p:style>
      </p:sp>
      <p:sp>
        <p:nvSpPr>
          <p:cNvPr id="1239" name="Shape 17"/>
          <p:cNvSpPr/>
          <p:nvPr/>
        </p:nvSpPr>
        <p:spPr>
          <a:xfrm>
            <a:off x="7093080" y="2665440"/>
            <a:ext cx="443160" cy="443160"/>
          </a:xfrm>
          <a:prstGeom prst="roundRect">
            <a:avLst>
              <a:gd name="adj" fmla="val 18668"/>
            </a:avLst>
          </a:prstGeom>
          <a:solidFill>
            <a:srgbClr val="182567"/>
          </a:solidFill>
          <a:ln w="7620">
            <a:solidFill>
              <a:srgbClr val="313e80"/>
            </a:solidFill>
            <a:round/>
          </a:ln>
        </p:spPr>
        <p:style>
          <a:lnRef idx="0"/>
          <a:fillRef idx="0"/>
          <a:effectRef idx="0"/>
          <a:fontRef idx="minor"/>
        </p:style>
      </p:sp>
      <p:pic>
        <p:nvPicPr>
          <p:cNvPr id="1240" name="Image 2" descr="preencoded.png"/>
          <p:cNvPicPr/>
          <p:nvPr/>
        </p:nvPicPr>
        <p:blipFill>
          <a:blip r:embed="rId3"/>
          <a:stretch/>
        </p:blipFill>
        <p:spPr>
          <a:xfrm>
            <a:off x="7167240" y="2702520"/>
            <a:ext cx="295200" cy="369360"/>
          </a:xfrm>
          <a:prstGeom prst="rect">
            <a:avLst/>
          </a:prstGeom>
          <a:ln w="0">
            <a:noFill/>
          </a:ln>
        </p:spPr>
      </p:pic>
      <p:sp>
        <p:nvSpPr>
          <p:cNvPr id="1241" name="Text 18"/>
          <p:cNvSpPr/>
          <p:nvPr/>
        </p:nvSpPr>
        <p:spPr>
          <a:xfrm>
            <a:off x="8301960" y="2640960"/>
            <a:ext cx="2466000" cy="307800"/>
          </a:xfrm>
          <a:prstGeom prst="rect">
            <a:avLst/>
          </a:prstGeom>
          <a:noFill/>
          <a:ln w="0">
            <a:noFill/>
          </a:ln>
        </p:spPr>
        <p:style>
          <a:lnRef idx="0"/>
          <a:fillRef idx="0"/>
          <a:effectRef idx="0"/>
          <a:fontRef idx="minor"/>
        </p:style>
        <p:txBody>
          <a:bodyPr wrap="none" lIns="0" rIns="0" tIns="0" bIns="0" anchor="t">
            <a:noAutofit/>
          </a:bodyPr>
          <a:p>
            <a:pPr>
              <a:lnSpc>
                <a:spcPts val="2401"/>
              </a:lnSpc>
              <a:buNone/>
              <a:tabLst>
                <a:tab algn="l" pos="0"/>
              </a:tabLst>
            </a:pPr>
            <a:r>
              <a:rPr b="0" lang="en-US" sz="1900" spc="-1" strike="noStrike">
                <a:solidFill>
                  <a:srgbClr val="cfd0d8"/>
                </a:solidFill>
                <a:latin typeface="Roboto Medium"/>
                <a:ea typeface="Roboto Medium"/>
              </a:rPr>
              <a:t>Backend &amp; Database</a:t>
            </a:r>
            <a:endParaRPr b="0" lang="en-IN" sz="1900" spc="-1" strike="noStrike">
              <a:latin typeface="Arial"/>
            </a:endParaRPr>
          </a:p>
        </p:txBody>
      </p:sp>
      <p:sp>
        <p:nvSpPr>
          <p:cNvPr id="1242" name="Text 19"/>
          <p:cNvSpPr/>
          <p:nvPr/>
        </p:nvSpPr>
        <p:spPr>
          <a:xfrm>
            <a:off x="8301960" y="3067560"/>
            <a:ext cx="5637240" cy="315000"/>
          </a:xfrm>
          <a:prstGeom prst="rect">
            <a:avLst/>
          </a:prstGeom>
          <a:noFill/>
          <a:ln w="0">
            <a:noFill/>
          </a:ln>
        </p:spPr>
        <p:style>
          <a:lnRef idx="0"/>
          <a:fillRef idx="0"/>
          <a:effectRef idx="0"/>
          <a:fontRef idx="minor"/>
        </p:style>
        <p:txBody>
          <a:bodyPr wrap="none" lIns="0" rIns="0" tIns="0" bIns="0" anchor="t">
            <a:noAutofit/>
          </a:bodyPr>
          <a:p>
            <a:pPr marL="343080" indent="-343080">
              <a:lnSpc>
                <a:spcPts val="2449"/>
              </a:lnSpc>
              <a:buClr>
                <a:srgbClr val="cfd0d8"/>
              </a:buClr>
              <a:buFont typeface="Symbol"/>
              <a:buChar char=""/>
            </a:pPr>
            <a:r>
              <a:rPr b="0" lang="en-US" sz="1550" spc="-1" strike="noStrike">
                <a:solidFill>
                  <a:srgbClr val="cfd0d8"/>
                </a:solidFill>
                <a:latin typeface="Roboto"/>
                <a:ea typeface="Roboto"/>
              </a:rPr>
              <a:t>Node.js runtime server-side</a:t>
            </a:r>
            <a:endParaRPr b="0" lang="en-IN" sz="1550" spc="-1" strike="noStrike">
              <a:latin typeface="Arial"/>
            </a:endParaRPr>
          </a:p>
        </p:txBody>
      </p:sp>
      <p:sp>
        <p:nvSpPr>
          <p:cNvPr id="1243" name="Text 20"/>
          <p:cNvSpPr/>
          <p:nvPr/>
        </p:nvSpPr>
        <p:spPr>
          <a:xfrm>
            <a:off x="8301960" y="3452400"/>
            <a:ext cx="5637240" cy="315000"/>
          </a:xfrm>
          <a:prstGeom prst="rect">
            <a:avLst/>
          </a:prstGeom>
          <a:noFill/>
          <a:ln w="0">
            <a:noFill/>
          </a:ln>
        </p:spPr>
        <p:style>
          <a:lnRef idx="0"/>
          <a:fillRef idx="0"/>
          <a:effectRef idx="0"/>
          <a:fontRef idx="minor"/>
        </p:style>
        <p:txBody>
          <a:bodyPr wrap="none" lIns="0" rIns="0" tIns="0" bIns="0" anchor="t">
            <a:noAutofit/>
          </a:bodyPr>
          <a:p>
            <a:pPr marL="343080" indent="-343080">
              <a:lnSpc>
                <a:spcPts val="2449"/>
              </a:lnSpc>
              <a:buClr>
                <a:srgbClr val="cfd0d8"/>
              </a:buClr>
              <a:buFont typeface="Symbol"/>
              <a:buChar char=""/>
            </a:pPr>
            <a:r>
              <a:rPr b="0" lang="en-US" sz="1550" spc="-1" strike="noStrike">
                <a:solidFill>
                  <a:srgbClr val="cfd0d8"/>
                </a:solidFill>
                <a:latin typeface="Roboto"/>
                <a:ea typeface="Roboto"/>
              </a:rPr>
              <a:t>Express.js API framework</a:t>
            </a:r>
            <a:endParaRPr b="0" lang="en-IN" sz="1550" spc="-1" strike="noStrike">
              <a:latin typeface="Arial"/>
            </a:endParaRPr>
          </a:p>
        </p:txBody>
      </p:sp>
      <p:sp>
        <p:nvSpPr>
          <p:cNvPr id="1244" name="Text 21"/>
          <p:cNvSpPr/>
          <p:nvPr/>
        </p:nvSpPr>
        <p:spPr>
          <a:xfrm>
            <a:off x="8301960" y="3836880"/>
            <a:ext cx="5637240" cy="315000"/>
          </a:xfrm>
          <a:prstGeom prst="rect">
            <a:avLst/>
          </a:prstGeom>
          <a:noFill/>
          <a:ln w="0">
            <a:noFill/>
          </a:ln>
        </p:spPr>
        <p:style>
          <a:lnRef idx="0"/>
          <a:fillRef idx="0"/>
          <a:effectRef idx="0"/>
          <a:fontRef idx="minor"/>
        </p:style>
        <p:txBody>
          <a:bodyPr wrap="none" lIns="0" rIns="0" tIns="0" bIns="0" anchor="t">
            <a:noAutofit/>
          </a:bodyPr>
          <a:p>
            <a:pPr marL="343080" indent="-343080">
              <a:lnSpc>
                <a:spcPts val="2449"/>
              </a:lnSpc>
              <a:buClr>
                <a:srgbClr val="cfd0d8"/>
              </a:buClr>
              <a:buFont typeface="Symbol"/>
              <a:buChar char=""/>
            </a:pPr>
            <a:r>
              <a:rPr b="0" lang="en-US" sz="1550" spc="-1" strike="noStrike">
                <a:solidFill>
                  <a:srgbClr val="cfd0d8"/>
                </a:solidFill>
                <a:latin typeface="Roboto"/>
                <a:ea typeface="Roboto"/>
              </a:rPr>
              <a:t>Bcrypt for password security</a:t>
            </a:r>
            <a:endParaRPr b="0" lang="en-IN" sz="1550" spc="-1" strike="noStrike">
              <a:latin typeface="Arial"/>
            </a:endParaRPr>
          </a:p>
        </p:txBody>
      </p:sp>
      <p:sp>
        <p:nvSpPr>
          <p:cNvPr id="1245" name="Text 22"/>
          <p:cNvSpPr/>
          <p:nvPr/>
        </p:nvSpPr>
        <p:spPr>
          <a:xfrm>
            <a:off x="8301960" y="4221720"/>
            <a:ext cx="5637240" cy="315000"/>
          </a:xfrm>
          <a:prstGeom prst="rect">
            <a:avLst/>
          </a:prstGeom>
          <a:noFill/>
          <a:ln w="0">
            <a:noFill/>
          </a:ln>
        </p:spPr>
        <p:style>
          <a:lnRef idx="0"/>
          <a:fillRef idx="0"/>
          <a:effectRef idx="0"/>
          <a:fontRef idx="minor"/>
        </p:style>
        <p:txBody>
          <a:bodyPr wrap="none" lIns="0" rIns="0" tIns="0" bIns="0" anchor="t">
            <a:noAutofit/>
          </a:bodyPr>
          <a:p>
            <a:pPr marL="343080" indent="-343080">
              <a:lnSpc>
                <a:spcPts val="2449"/>
              </a:lnSpc>
              <a:buClr>
                <a:srgbClr val="cfd0d8"/>
              </a:buClr>
              <a:buFont typeface="Symbol"/>
              <a:buChar char=""/>
            </a:pPr>
            <a:r>
              <a:rPr b="0" lang="en-US" sz="1550" spc="-1" strike="noStrike">
                <a:solidFill>
                  <a:srgbClr val="cfd0d8"/>
                </a:solidFill>
                <a:latin typeface="Roboto"/>
                <a:ea typeface="Roboto"/>
              </a:rPr>
              <a:t>Nodemon for live reloads</a:t>
            </a:r>
            <a:endParaRPr b="0" lang="en-IN" sz="1550" spc="-1" strike="noStrike">
              <a:latin typeface="Arial"/>
            </a:endParaRPr>
          </a:p>
        </p:txBody>
      </p:sp>
      <p:sp>
        <p:nvSpPr>
          <p:cNvPr id="1246" name="Text 23"/>
          <p:cNvSpPr/>
          <p:nvPr/>
        </p:nvSpPr>
        <p:spPr>
          <a:xfrm>
            <a:off x="8301960" y="4606560"/>
            <a:ext cx="5637240" cy="315000"/>
          </a:xfrm>
          <a:prstGeom prst="rect">
            <a:avLst/>
          </a:prstGeom>
          <a:noFill/>
          <a:ln w="0">
            <a:noFill/>
          </a:ln>
        </p:spPr>
        <p:style>
          <a:lnRef idx="0"/>
          <a:fillRef idx="0"/>
          <a:effectRef idx="0"/>
          <a:fontRef idx="minor"/>
        </p:style>
        <p:txBody>
          <a:bodyPr wrap="none" lIns="0" rIns="0" tIns="0" bIns="0" anchor="t">
            <a:noAutofit/>
          </a:bodyPr>
          <a:p>
            <a:pPr marL="343080" indent="-343080">
              <a:lnSpc>
                <a:spcPts val="2449"/>
              </a:lnSpc>
              <a:buClr>
                <a:srgbClr val="cfd0d8"/>
              </a:buClr>
              <a:buFont typeface="Symbol"/>
              <a:buChar char=""/>
            </a:pPr>
            <a:r>
              <a:rPr b="0" lang="en-US" sz="1550" spc="-1" strike="noStrike">
                <a:solidFill>
                  <a:srgbClr val="cfd0d8"/>
                </a:solidFill>
                <a:latin typeface="Roboto"/>
                <a:ea typeface="Roboto"/>
              </a:rPr>
              <a:t>JWT for secure authentication</a:t>
            </a:r>
            <a:endParaRPr b="0" lang="en-IN" sz="1550" spc="-1" strike="noStrike">
              <a:latin typeface="Arial"/>
            </a:endParaRPr>
          </a:p>
        </p:txBody>
      </p:sp>
      <p:sp>
        <p:nvSpPr>
          <p:cNvPr id="1247" name="Text 24"/>
          <p:cNvSpPr/>
          <p:nvPr/>
        </p:nvSpPr>
        <p:spPr>
          <a:xfrm>
            <a:off x="8301960" y="4991040"/>
            <a:ext cx="5637240" cy="315000"/>
          </a:xfrm>
          <a:prstGeom prst="rect">
            <a:avLst/>
          </a:prstGeom>
          <a:noFill/>
          <a:ln w="0">
            <a:noFill/>
          </a:ln>
        </p:spPr>
        <p:style>
          <a:lnRef idx="0"/>
          <a:fillRef idx="0"/>
          <a:effectRef idx="0"/>
          <a:fontRef idx="minor"/>
        </p:style>
        <p:txBody>
          <a:bodyPr wrap="none" lIns="0" rIns="0" tIns="0" bIns="0" anchor="t">
            <a:noAutofit/>
          </a:bodyPr>
          <a:p>
            <a:pPr marL="343080" indent="-343080">
              <a:lnSpc>
                <a:spcPts val="2449"/>
              </a:lnSpc>
              <a:buClr>
                <a:srgbClr val="cfd0d8"/>
              </a:buClr>
              <a:buFont typeface="Symbol"/>
              <a:buChar char=""/>
            </a:pPr>
            <a:r>
              <a:rPr b="0" lang="en-US" sz="1550" spc="-1" strike="noStrike">
                <a:solidFill>
                  <a:srgbClr val="cfd0d8"/>
                </a:solidFill>
                <a:latin typeface="Roboto"/>
                <a:ea typeface="Roboto"/>
              </a:rPr>
              <a:t>MongoDB for NoSQL data storage</a:t>
            </a:r>
            <a:endParaRPr b="0" lang="en-IN" sz="155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9" name="Text 0"/>
          <p:cNvSpPr/>
          <p:nvPr/>
        </p:nvSpPr>
        <p:spPr>
          <a:xfrm>
            <a:off x="765000" y="600840"/>
            <a:ext cx="5462640" cy="682200"/>
          </a:xfrm>
          <a:prstGeom prst="rect">
            <a:avLst/>
          </a:prstGeom>
          <a:noFill/>
          <a:ln w="0">
            <a:noFill/>
          </a:ln>
        </p:spPr>
        <p:style>
          <a:lnRef idx="0"/>
          <a:fillRef idx="0"/>
          <a:effectRef idx="0"/>
          <a:fontRef idx="minor"/>
        </p:style>
        <p:txBody>
          <a:bodyPr wrap="none" lIns="0" rIns="0" tIns="0" bIns="0" anchor="t">
            <a:noAutofit/>
          </a:bodyPr>
          <a:p>
            <a:pPr>
              <a:lnSpc>
                <a:spcPts val="5349"/>
              </a:lnSpc>
              <a:buNone/>
              <a:tabLst>
                <a:tab algn="l" pos="0"/>
              </a:tabLst>
            </a:pPr>
            <a:r>
              <a:rPr b="0" lang="en-US" sz="4300" spc="-1" strike="noStrike">
                <a:solidFill>
                  <a:srgbClr val="ffffff"/>
                </a:solidFill>
                <a:latin typeface="Roboto Medium"/>
                <a:ea typeface="Roboto Medium"/>
              </a:rPr>
              <a:t>Add User</a:t>
            </a:r>
            <a:endParaRPr b="0" lang="en-IN" sz="4300" spc="-1" strike="noStrike">
              <a:latin typeface="Arial"/>
            </a:endParaRPr>
          </a:p>
        </p:txBody>
      </p:sp>
      <p:pic>
        <p:nvPicPr>
          <p:cNvPr id="1320" name="Image 0" descr="preencoded.png"/>
          <p:cNvPicPr/>
          <p:nvPr/>
        </p:nvPicPr>
        <p:blipFill>
          <a:blip r:embed="rId1"/>
          <a:stretch/>
        </p:blipFill>
        <p:spPr>
          <a:xfrm>
            <a:off x="895680" y="1720800"/>
            <a:ext cx="12837960" cy="6036120"/>
          </a:xfrm>
          <a:prstGeom prst="rect">
            <a:avLst/>
          </a:prstGeom>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1" name="Text 0"/>
          <p:cNvSpPr/>
          <p:nvPr/>
        </p:nvSpPr>
        <p:spPr>
          <a:xfrm>
            <a:off x="771120" y="605880"/>
            <a:ext cx="5506920" cy="687600"/>
          </a:xfrm>
          <a:prstGeom prst="rect">
            <a:avLst/>
          </a:prstGeom>
          <a:noFill/>
          <a:ln w="0">
            <a:noFill/>
          </a:ln>
        </p:spPr>
        <p:style>
          <a:lnRef idx="0"/>
          <a:fillRef idx="0"/>
          <a:effectRef idx="0"/>
          <a:fontRef idx="minor"/>
        </p:style>
        <p:txBody>
          <a:bodyPr wrap="none" lIns="0" rIns="0" tIns="0" bIns="0" anchor="t">
            <a:noAutofit/>
          </a:bodyPr>
          <a:p>
            <a:pPr>
              <a:lnSpc>
                <a:spcPts val="5400"/>
              </a:lnSpc>
              <a:buNone/>
              <a:tabLst>
                <a:tab algn="l" pos="0"/>
              </a:tabLst>
            </a:pPr>
            <a:r>
              <a:rPr b="0" lang="en-US" sz="4300" spc="-1" strike="noStrike">
                <a:solidFill>
                  <a:srgbClr val="ffffff"/>
                </a:solidFill>
                <a:latin typeface="Roboto Medium"/>
                <a:ea typeface="Roboto Medium"/>
              </a:rPr>
              <a:t>Add Provider</a:t>
            </a:r>
            <a:endParaRPr b="0" lang="en-IN" sz="4300" spc="-1" strike="noStrike">
              <a:latin typeface="Arial"/>
            </a:endParaRPr>
          </a:p>
        </p:txBody>
      </p:sp>
      <p:pic>
        <p:nvPicPr>
          <p:cNvPr id="1322" name="Image 0" descr="preencoded.png"/>
          <p:cNvPicPr/>
          <p:nvPr/>
        </p:nvPicPr>
        <p:blipFill>
          <a:blip r:embed="rId1"/>
          <a:stretch/>
        </p:blipFill>
        <p:spPr>
          <a:xfrm>
            <a:off x="843840" y="1734840"/>
            <a:ext cx="12942000" cy="6015960"/>
          </a:xfrm>
          <a:prstGeom prst="rect">
            <a:avLst/>
          </a:prstGeom>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3" name="Text 0"/>
          <p:cNvSpPr/>
          <p:nvPr/>
        </p:nvSpPr>
        <p:spPr>
          <a:xfrm>
            <a:off x="718200" y="564120"/>
            <a:ext cx="5128560" cy="640440"/>
          </a:xfrm>
          <a:prstGeom prst="rect">
            <a:avLst/>
          </a:prstGeom>
          <a:noFill/>
          <a:ln w="0">
            <a:noFill/>
          </a:ln>
        </p:spPr>
        <p:style>
          <a:lnRef idx="0"/>
          <a:fillRef idx="0"/>
          <a:effectRef idx="0"/>
          <a:fontRef idx="minor"/>
        </p:style>
        <p:txBody>
          <a:bodyPr wrap="none" lIns="0" rIns="0" tIns="0" bIns="0" anchor="t">
            <a:noAutofit/>
          </a:bodyPr>
          <a:p>
            <a:pPr>
              <a:lnSpc>
                <a:spcPts val="5000"/>
              </a:lnSpc>
              <a:buNone/>
              <a:tabLst>
                <a:tab algn="l" pos="0"/>
              </a:tabLst>
            </a:pPr>
            <a:r>
              <a:rPr b="0" lang="en-US" sz="4000" spc="-1" strike="noStrike">
                <a:solidFill>
                  <a:srgbClr val="ffffff"/>
                </a:solidFill>
                <a:latin typeface="Roboto Medium"/>
                <a:ea typeface="Roboto Medium"/>
              </a:rPr>
              <a:t>Manage provider</a:t>
            </a:r>
            <a:endParaRPr b="0" lang="en-IN" sz="4000" spc="-1" strike="noStrike">
              <a:latin typeface="Arial"/>
            </a:endParaRPr>
          </a:p>
        </p:txBody>
      </p:sp>
      <p:pic>
        <p:nvPicPr>
          <p:cNvPr id="1324" name="Image 0" descr="preencoded.png"/>
          <p:cNvPicPr/>
          <p:nvPr/>
        </p:nvPicPr>
        <p:blipFill>
          <a:blip r:embed="rId1"/>
          <a:stretch/>
        </p:blipFill>
        <p:spPr>
          <a:xfrm>
            <a:off x="1288080" y="1615680"/>
            <a:ext cx="12053160" cy="6179760"/>
          </a:xfrm>
          <a:prstGeom prst="rect">
            <a:avLst/>
          </a:prstGeom>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5" name="Text 0"/>
          <p:cNvSpPr/>
          <p:nvPr/>
        </p:nvSpPr>
        <p:spPr>
          <a:xfrm>
            <a:off x="719280" y="565200"/>
            <a:ext cx="5137200" cy="641520"/>
          </a:xfrm>
          <a:prstGeom prst="rect">
            <a:avLst/>
          </a:prstGeom>
          <a:noFill/>
          <a:ln w="0">
            <a:noFill/>
          </a:ln>
        </p:spPr>
        <p:style>
          <a:lnRef idx="0"/>
          <a:fillRef idx="0"/>
          <a:effectRef idx="0"/>
          <a:fontRef idx="minor"/>
        </p:style>
        <p:txBody>
          <a:bodyPr wrap="none" lIns="0" rIns="0" tIns="0" bIns="0" anchor="t">
            <a:noAutofit/>
          </a:bodyPr>
          <a:p>
            <a:pPr>
              <a:lnSpc>
                <a:spcPts val="5051"/>
              </a:lnSpc>
              <a:buNone/>
              <a:tabLst>
                <a:tab algn="l" pos="0"/>
              </a:tabLst>
            </a:pPr>
            <a:r>
              <a:rPr b="0" lang="en-US" sz="4000" spc="-1" strike="noStrike">
                <a:solidFill>
                  <a:srgbClr val="ffffff"/>
                </a:solidFill>
                <a:latin typeface="Roboto Medium"/>
                <a:ea typeface="Roboto Medium"/>
              </a:rPr>
              <a:t>Manage User</a:t>
            </a:r>
            <a:endParaRPr b="0" lang="en-IN" sz="4000" spc="-1" strike="noStrike">
              <a:latin typeface="Arial"/>
            </a:endParaRPr>
          </a:p>
        </p:txBody>
      </p:sp>
      <p:pic>
        <p:nvPicPr>
          <p:cNvPr id="1326" name="Image 0" descr="preencoded.png"/>
          <p:cNvPicPr/>
          <p:nvPr/>
        </p:nvPicPr>
        <p:blipFill>
          <a:blip r:embed="rId1"/>
          <a:stretch/>
        </p:blipFill>
        <p:spPr>
          <a:xfrm>
            <a:off x="1278000" y="1618200"/>
            <a:ext cx="12073320" cy="6177600"/>
          </a:xfrm>
          <a:prstGeom prst="rect">
            <a:avLst/>
          </a:prstGeom>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27" name="Image 0" descr="preencoded.png"/>
          <p:cNvPicPr/>
          <p:nvPr/>
        </p:nvPicPr>
        <p:blipFill>
          <a:blip r:embed="rId1"/>
          <a:stretch/>
        </p:blipFill>
        <p:spPr>
          <a:xfrm>
            <a:off x="9144000" y="0"/>
            <a:ext cx="5485680" cy="8228880"/>
          </a:xfrm>
          <a:prstGeom prst="rect">
            <a:avLst/>
          </a:prstGeom>
          <a:ln w="0">
            <a:noFill/>
          </a:ln>
        </p:spPr>
      </p:pic>
      <p:sp>
        <p:nvSpPr>
          <p:cNvPr id="1328" name="Text 0"/>
          <p:cNvSpPr/>
          <p:nvPr/>
        </p:nvSpPr>
        <p:spPr>
          <a:xfrm>
            <a:off x="793800" y="2155680"/>
            <a:ext cx="7555680" cy="2125440"/>
          </a:xfrm>
          <a:prstGeom prst="rect">
            <a:avLst/>
          </a:prstGeom>
          <a:noFill/>
          <a:ln w="0">
            <a:noFill/>
          </a:ln>
        </p:spPr>
        <p:style>
          <a:lnRef idx="0"/>
          <a:fillRef idx="0"/>
          <a:effectRef idx="0"/>
          <a:fontRef idx="minor"/>
        </p:style>
        <p:txBody>
          <a:bodyPr lIns="0" rIns="0" tIns="0" bIns="0" anchor="t">
            <a:noAutofit/>
          </a:bodyPr>
          <a:p>
            <a:pPr>
              <a:lnSpc>
                <a:spcPts val="5550"/>
              </a:lnSpc>
              <a:buNone/>
              <a:tabLst>
                <a:tab algn="l" pos="0"/>
              </a:tabLst>
            </a:pPr>
            <a:r>
              <a:rPr b="0" lang="en-US" sz="4450" spc="-1" strike="noStrike">
                <a:solidFill>
                  <a:srgbClr val="ffffff"/>
                </a:solidFill>
                <a:latin typeface="Roboto Medium"/>
                <a:ea typeface="Roboto Medium"/>
              </a:rPr>
              <a:t>BookMyMandap: Let's Create Unforgettable Events Together</a:t>
            </a:r>
            <a:endParaRPr b="0" lang="en-IN" sz="4450" spc="-1" strike="noStrike">
              <a:latin typeface="Arial"/>
            </a:endParaRPr>
          </a:p>
        </p:txBody>
      </p:sp>
      <p:sp>
        <p:nvSpPr>
          <p:cNvPr id="1329" name="Text 1"/>
          <p:cNvSpPr/>
          <p:nvPr/>
        </p:nvSpPr>
        <p:spPr>
          <a:xfrm>
            <a:off x="793800" y="4622400"/>
            <a:ext cx="7555680" cy="1450800"/>
          </a:xfrm>
          <a:prstGeom prst="rect">
            <a:avLst/>
          </a:prstGeom>
          <a:noFill/>
          <a:ln w="0">
            <a:noFill/>
          </a:ln>
        </p:spPr>
        <p:style>
          <a:lnRef idx="0"/>
          <a:fillRef idx="0"/>
          <a:effectRef idx="0"/>
          <a:fontRef idx="minor"/>
        </p:style>
        <p:txBody>
          <a:bodyPr lIns="0" rIns="0" tIns="0" bIns="0" anchor="t">
            <a:noAutofit/>
          </a:bodyPr>
          <a:p>
            <a:pPr>
              <a:lnSpc>
                <a:spcPts val="2849"/>
              </a:lnSpc>
              <a:buNone/>
              <a:tabLst>
                <a:tab algn="l" pos="0"/>
              </a:tabLst>
            </a:pPr>
            <a:r>
              <a:rPr b="0" lang="en-US" sz="1750" spc="-1" strike="noStrike">
                <a:solidFill>
                  <a:srgbClr val="cfd0d8"/>
                </a:solidFill>
                <a:latin typeface="Roboto"/>
                <a:ea typeface="Roboto"/>
              </a:rPr>
              <a:t>Join thousands who trust BookMyMandap for effortless venue booking. Experience the future of event planning with convenience and confidence at your fingertips. Contact us today to learn how we can help make your special day truly unforgettable.</a:t>
            </a:r>
            <a:endParaRPr b="0" lang="en-IN" sz="175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48" name="Image 0" descr="preencoded.png"/>
          <p:cNvPicPr/>
          <p:nvPr/>
        </p:nvPicPr>
        <p:blipFill>
          <a:blip r:embed="rId1"/>
          <a:stretch/>
        </p:blipFill>
        <p:spPr>
          <a:xfrm>
            <a:off x="1137240" y="590760"/>
            <a:ext cx="12355200" cy="704844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49" name="" descr=""/>
          <p:cNvPicPr/>
          <p:nvPr/>
        </p:nvPicPr>
        <p:blipFill>
          <a:blip r:embed="rId1"/>
          <a:stretch/>
        </p:blipFill>
        <p:spPr>
          <a:xfrm>
            <a:off x="1029960" y="1414800"/>
            <a:ext cx="12649680" cy="6144840"/>
          </a:xfrm>
          <a:prstGeom prst="rect">
            <a:avLst/>
          </a:prstGeom>
          <a:ln w="0">
            <a:noFill/>
          </a:ln>
        </p:spPr>
      </p:pic>
      <p:sp>
        <p:nvSpPr>
          <p:cNvPr id="1250" name="PlaceHolder 1"/>
          <p:cNvSpPr>
            <a:spLocks noGrp="1"/>
          </p:cNvSpPr>
          <p:nvPr>
            <p:ph type="title"/>
          </p:nvPr>
        </p:nvSpPr>
        <p:spPr>
          <a:xfrm>
            <a:off x="731520" y="328320"/>
            <a:ext cx="13166640" cy="751320"/>
          </a:xfrm>
          <a:prstGeom prst="rect">
            <a:avLst/>
          </a:prstGeom>
          <a:noFill/>
          <a:ln w="0">
            <a:noFill/>
          </a:ln>
        </p:spPr>
        <p:txBody>
          <a:bodyPr lIns="0" rIns="0" tIns="0" bIns="0" anchor="ctr">
            <a:noAutofit/>
          </a:bodyPr>
          <a:p>
            <a:pPr>
              <a:lnSpc>
                <a:spcPct val="100000"/>
              </a:lnSpc>
              <a:buNone/>
            </a:pPr>
            <a:r>
              <a:rPr b="0" lang="en-IN" sz="4400" spc="-1" strike="noStrike">
                <a:solidFill>
                  <a:srgbClr val="ffffff"/>
                </a:solidFill>
                <a:latin typeface="Calibri Light"/>
              </a:rPr>
              <a:t>Home Page</a:t>
            </a:r>
            <a:endParaRPr b="0" lang="en-IN" sz="44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1" name="PlaceHolder 1"/>
          <p:cNvSpPr>
            <a:spLocks noGrp="1"/>
          </p:cNvSpPr>
          <p:nvPr>
            <p:ph type="title"/>
          </p:nvPr>
        </p:nvSpPr>
        <p:spPr>
          <a:xfrm>
            <a:off x="731520" y="328320"/>
            <a:ext cx="13166640" cy="751320"/>
          </a:xfrm>
          <a:prstGeom prst="rect">
            <a:avLst/>
          </a:prstGeom>
          <a:noFill/>
          <a:ln w="0">
            <a:noFill/>
          </a:ln>
        </p:spPr>
        <p:txBody>
          <a:bodyPr lIns="0" rIns="0" tIns="0" bIns="0" anchor="ctr">
            <a:noAutofit/>
          </a:bodyPr>
          <a:p>
            <a:pPr>
              <a:lnSpc>
                <a:spcPct val="100000"/>
              </a:lnSpc>
              <a:buNone/>
            </a:pPr>
            <a:r>
              <a:rPr b="0" lang="en-IN" sz="4400" spc="-1" strike="noStrike">
                <a:solidFill>
                  <a:srgbClr val="ffffff"/>
                </a:solidFill>
                <a:latin typeface="Calibri Light"/>
              </a:rPr>
              <a:t>Sign-in Page</a:t>
            </a:r>
            <a:endParaRPr b="0" lang="en-IN" sz="4400" spc="-1" strike="noStrike">
              <a:latin typeface="Arial"/>
            </a:endParaRPr>
          </a:p>
        </p:txBody>
      </p:sp>
      <p:pic>
        <p:nvPicPr>
          <p:cNvPr id="1252" name="" descr=""/>
          <p:cNvPicPr/>
          <p:nvPr/>
        </p:nvPicPr>
        <p:blipFill>
          <a:blip r:embed="rId1"/>
          <a:stretch/>
        </p:blipFill>
        <p:spPr>
          <a:xfrm>
            <a:off x="2700000" y="1260000"/>
            <a:ext cx="8893080" cy="646704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3" name="PlaceHolder 1"/>
          <p:cNvSpPr>
            <a:spLocks noGrp="1"/>
          </p:cNvSpPr>
          <p:nvPr>
            <p:ph type="title"/>
          </p:nvPr>
        </p:nvSpPr>
        <p:spPr>
          <a:xfrm>
            <a:off x="731520" y="328320"/>
            <a:ext cx="13166640" cy="751320"/>
          </a:xfrm>
          <a:prstGeom prst="rect">
            <a:avLst/>
          </a:prstGeom>
          <a:noFill/>
          <a:ln w="0">
            <a:noFill/>
          </a:ln>
        </p:spPr>
        <p:txBody>
          <a:bodyPr lIns="0" rIns="0" tIns="0" bIns="0" anchor="ctr">
            <a:noAutofit/>
          </a:bodyPr>
          <a:p>
            <a:pPr>
              <a:lnSpc>
                <a:spcPct val="100000"/>
              </a:lnSpc>
              <a:buNone/>
            </a:pPr>
            <a:r>
              <a:rPr b="0" lang="en-IN" sz="4400" spc="-1" strike="noStrike">
                <a:solidFill>
                  <a:srgbClr val="ffffff"/>
                </a:solidFill>
                <a:latin typeface="Calibri Light"/>
              </a:rPr>
              <a:t>Registration Page</a:t>
            </a:r>
            <a:endParaRPr b="0" lang="en-IN" sz="4400" spc="-1" strike="noStrike">
              <a:latin typeface="Arial"/>
            </a:endParaRPr>
          </a:p>
        </p:txBody>
      </p:sp>
      <p:pic>
        <p:nvPicPr>
          <p:cNvPr id="1254" name="" descr=""/>
          <p:cNvPicPr/>
          <p:nvPr/>
        </p:nvPicPr>
        <p:blipFill>
          <a:blip r:embed="rId1"/>
          <a:stretch/>
        </p:blipFill>
        <p:spPr>
          <a:xfrm>
            <a:off x="2828160" y="1248480"/>
            <a:ext cx="8910360" cy="647964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5" name="PlaceHolder 1"/>
          <p:cNvSpPr>
            <a:spLocks noGrp="1"/>
          </p:cNvSpPr>
          <p:nvPr>
            <p:ph type="title"/>
          </p:nvPr>
        </p:nvSpPr>
        <p:spPr>
          <a:xfrm>
            <a:off x="731520" y="328320"/>
            <a:ext cx="13166640" cy="751320"/>
          </a:xfrm>
          <a:prstGeom prst="rect">
            <a:avLst/>
          </a:prstGeom>
          <a:noFill/>
          <a:ln w="0">
            <a:noFill/>
          </a:ln>
        </p:spPr>
        <p:txBody>
          <a:bodyPr lIns="0" rIns="0" tIns="0" bIns="0" anchor="ctr">
            <a:noAutofit/>
          </a:bodyPr>
          <a:p>
            <a:pPr>
              <a:lnSpc>
                <a:spcPct val="100000"/>
              </a:lnSpc>
              <a:buNone/>
            </a:pPr>
            <a:r>
              <a:rPr b="0" lang="en-IN" sz="4400" spc="-1" strike="noStrike">
                <a:solidFill>
                  <a:srgbClr val="ffffff"/>
                </a:solidFill>
                <a:latin typeface="Calibri Light"/>
              </a:rPr>
              <a:t>Navigation Bar</a:t>
            </a:r>
            <a:endParaRPr b="0" lang="en-IN" sz="4400" spc="-1" strike="noStrike">
              <a:latin typeface="Arial"/>
            </a:endParaRPr>
          </a:p>
        </p:txBody>
      </p:sp>
      <p:pic>
        <p:nvPicPr>
          <p:cNvPr id="1256" name="" descr=""/>
          <p:cNvPicPr/>
          <p:nvPr/>
        </p:nvPicPr>
        <p:blipFill>
          <a:blip r:embed="rId1"/>
          <a:stretch/>
        </p:blipFill>
        <p:spPr>
          <a:xfrm>
            <a:off x="1260000" y="4999320"/>
            <a:ext cx="12115080" cy="580320"/>
          </a:xfrm>
          <a:prstGeom prst="rect">
            <a:avLst/>
          </a:prstGeom>
          <a:ln w="0">
            <a:noFill/>
          </a:ln>
        </p:spPr>
      </p:pic>
      <p:pic>
        <p:nvPicPr>
          <p:cNvPr id="1257" name="" descr=""/>
          <p:cNvPicPr/>
          <p:nvPr/>
        </p:nvPicPr>
        <p:blipFill>
          <a:blip r:embed="rId2"/>
          <a:stretch/>
        </p:blipFill>
        <p:spPr>
          <a:xfrm>
            <a:off x="1260000" y="3019320"/>
            <a:ext cx="12115080" cy="580320"/>
          </a:xfrm>
          <a:prstGeom prst="rect">
            <a:avLst/>
          </a:prstGeom>
          <a:ln w="0">
            <a:noFill/>
          </a:ln>
        </p:spPr>
      </p:pic>
      <p:sp>
        <p:nvSpPr>
          <p:cNvPr id="1258" name=""/>
          <p:cNvSpPr/>
          <p:nvPr/>
        </p:nvSpPr>
        <p:spPr>
          <a:xfrm>
            <a:off x="12780000" y="3780000"/>
            <a:ext cx="360" cy="1039320"/>
          </a:xfrm>
          <a:prstGeom prst="line">
            <a:avLst/>
          </a:prstGeom>
          <a:ln w="0">
            <a:solidFill>
              <a:srgbClr val="ffffff"/>
            </a:solidFill>
            <a:prstDash val="lgDash"/>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39</TotalTime>
  <Application>LibreOffice/7.3.7.2$Linux_X86_64 LibreOffice_project/30$Build-2</Application>
  <AppVersion>15.0000</AppVersion>
  <Words>0</Words>
  <Paragraphs>0</Paragraphs>
  <Company>PptxGenJS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2025-04-28T14:40:40Z</dcterms:created>
  <dc:creator>PptxGenJS</dc:creator>
  <dc:description/>
  <dc:language>en-IN</dc:language>
  <cp:lastModifiedBy/>
  <dcterms:modified xsi:type="dcterms:W3CDTF">2025-04-28T21:46:46Z</dcterms:modified>
  <cp:revision>9</cp:revision>
  <dc:subject>PptxGenJS Presentation</dc:subject>
  <dc:title>PptxGenJS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28</vt:i4>
  </property>
  <property fmtid="{D5CDD505-2E9C-101B-9397-08002B2CF9AE}" pid="3" name="PresentationFormat">
    <vt:lpwstr>On-screen Show (16:9)</vt:lpwstr>
  </property>
  <property fmtid="{D5CDD505-2E9C-101B-9397-08002B2CF9AE}" pid="4" name="Slides">
    <vt:i4>28</vt:i4>
  </property>
</Properties>
</file>